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9" r:id="rId5"/>
    <p:sldId id="273" r:id="rId6"/>
    <p:sldId id="268" r:id="rId7"/>
    <p:sldId id="275" r:id="rId8"/>
    <p:sldId id="258" r:id="rId9"/>
    <p:sldId id="266" r:id="rId10"/>
    <p:sldId id="270" r:id="rId11"/>
    <p:sldId id="278" r:id="rId12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386"/>
    <a:srgbClr val="ABABAB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 autoAdjust="0"/>
    <p:restoredTop sz="96608" autoAdjust="0"/>
  </p:normalViewPr>
  <p:slideViewPr>
    <p:cSldViewPr showGuides="1">
      <p:cViewPr varScale="1">
        <p:scale>
          <a:sx n="113" d="100"/>
          <a:sy n="113" d="100"/>
        </p:scale>
        <p:origin x="294" y="84"/>
      </p:cViewPr>
      <p:guideLst>
        <p:guide orient="horz" pos="754"/>
        <p:guide pos="211"/>
      </p:guideLst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4014" y="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Ratzer" userId="346ca9c6-e3de-44d1-987d-ba67d81a7c62" providerId="ADAL" clId="{27DB1D97-0625-45D3-B5B6-53E5232E2853}"/>
    <pc:docChg chg="undo custSel modSld modMainMaster">
      <pc:chgData name="Carina Ratzer" userId="346ca9c6-e3de-44d1-987d-ba67d81a7c62" providerId="ADAL" clId="{27DB1D97-0625-45D3-B5B6-53E5232E2853}" dt="2023-11-07T12:46:14.033" v="138" actId="18131"/>
      <pc:docMkLst>
        <pc:docMk/>
      </pc:docMkLst>
      <pc:sldChg chg="addSp delSp modSp mod modClrScheme chgLayout">
        <pc:chgData name="Carina Ratzer" userId="346ca9c6-e3de-44d1-987d-ba67d81a7c62" providerId="ADAL" clId="{27DB1D97-0625-45D3-B5B6-53E5232E2853}" dt="2023-11-07T12:43:33.317" v="119" actId="478"/>
        <pc:sldMkLst>
          <pc:docMk/>
          <pc:sldMk cId="3685367715" sldId="266"/>
        </pc:sldMkLst>
        <pc:spChg chg="mod ord">
          <ac:chgData name="Carina Ratzer" userId="346ca9c6-e3de-44d1-987d-ba67d81a7c62" providerId="ADAL" clId="{27DB1D97-0625-45D3-B5B6-53E5232E2853}" dt="2023-11-07T11:38:12.487" v="47" actId="700"/>
          <ac:spMkLst>
            <pc:docMk/>
            <pc:sldMk cId="3685367715" sldId="266"/>
            <ac:spMk id="2" creationId="{74619C80-1E59-4E57-A447-5E9DE2478404}"/>
          </ac:spMkLst>
        </pc:spChg>
        <pc:spChg chg="add del mod">
          <ac:chgData name="Carina Ratzer" userId="346ca9c6-e3de-44d1-987d-ba67d81a7c62" providerId="ADAL" clId="{27DB1D97-0625-45D3-B5B6-53E5232E2853}" dt="2023-11-07T11:40:07.237" v="52" actId="478"/>
          <ac:spMkLst>
            <pc:docMk/>
            <pc:sldMk cId="3685367715" sldId="266"/>
            <ac:spMk id="6" creationId="{C0B80007-8638-D7F2-D502-FEB26EB0113E}"/>
          </ac:spMkLst>
        </pc:spChg>
        <pc:spChg chg="add del mod ord">
          <ac:chgData name="Carina Ratzer" userId="346ca9c6-e3de-44d1-987d-ba67d81a7c62" providerId="ADAL" clId="{27DB1D97-0625-45D3-B5B6-53E5232E2853}" dt="2023-11-07T12:42:57.262" v="109" actId="478"/>
          <ac:spMkLst>
            <pc:docMk/>
            <pc:sldMk cId="3685367715" sldId="266"/>
            <ac:spMk id="7" creationId="{08538230-4444-F838-4F3A-8E48DE959CCE}"/>
          </ac:spMkLst>
        </pc:spChg>
        <pc:spChg chg="add del mod">
          <ac:chgData name="Carina Ratzer" userId="346ca9c6-e3de-44d1-987d-ba67d81a7c62" providerId="ADAL" clId="{27DB1D97-0625-45D3-B5B6-53E5232E2853}" dt="2023-11-07T11:42:53.214" v="93" actId="478"/>
          <ac:spMkLst>
            <pc:docMk/>
            <pc:sldMk cId="3685367715" sldId="266"/>
            <ac:spMk id="11" creationId="{4F3C5093-6505-7397-6BC5-C1139EDFCE09}"/>
          </ac:spMkLst>
        </pc:spChg>
        <pc:spChg chg="add mod">
          <ac:chgData name="Carina Ratzer" userId="346ca9c6-e3de-44d1-987d-ba67d81a7c62" providerId="ADAL" clId="{27DB1D97-0625-45D3-B5B6-53E5232E2853}" dt="2023-11-07T12:42:57.262" v="109" actId="478"/>
          <ac:spMkLst>
            <pc:docMk/>
            <pc:sldMk cId="3685367715" sldId="266"/>
            <ac:spMk id="14" creationId="{16D4FABB-0A14-D8F5-8A05-5867767854FE}"/>
          </ac:spMkLst>
        </pc:spChg>
        <pc:spChg chg="mod ord">
          <ac:chgData name="Carina Ratzer" userId="346ca9c6-e3de-44d1-987d-ba67d81a7c62" providerId="ADAL" clId="{27DB1D97-0625-45D3-B5B6-53E5232E2853}" dt="2023-11-07T11:38:12.487" v="47" actId="700"/>
          <ac:spMkLst>
            <pc:docMk/>
            <pc:sldMk cId="3685367715" sldId="266"/>
            <ac:spMk id="15" creationId="{0382D327-86D1-4C05-9B0A-B99B3AB17A6A}"/>
          </ac:spMkLst>
        </pc:spChg>
        <pc:spChg chg="add del mod">
          <ac:chgData name="Carina Ratzer" userId="346ca9c6-e3de-44d1-987d-ba67d81a7c62" providerId="ADAL" clId="{27DB1D97-0625-45D3-B5B6-53E5232E2853}" dt="2023-11-07T12:43:33.317" v="119" actId="478"/>
          <ac:spMkLst>
            <pc:docMk/>
            <pc:sldMk cId="3685367715" sldId="266"/>
            <ac:spMk id="17" creationId="{DA7215C7-6913-E5EC-D136-0CCE219AA545}"/>
          </ac:spMkLst>
        </pc:spChg>
        <pc:picChg chg="add del mod">
          <ac:chgData name="Carina Ratzer" userId="346ca9c6-e3de-44d1-987d-ba67d81a7c62" providerId="ADAL" clId="{27DB1D97-0625-45D3-B5B6-53E5232E2853}" dt="2023-11-07T11:40:06.839" v="51" actId="931"/>
          <ac:picMkLst>
            <pc:docMk/>
            <pc:sldMk cId="3685367715" sldId="266"/>
            <ac:picMk id="9" creationId="{902E9B01-5847-17E9-58EC-2A4365240FA8}"/>
          </ac:picMkLst>
        </pc:picChg>
        <pc:picChg chg="add del mod ord">
          <ac:chgData name="Carina Ratzer" userId="346ca9c6-e3de-44d1-987d-ba67d81a7c62" providerId="ADAL" clId="{27DB1D97-0625-45D3-B5B6-53E5232E2853}" dt="2023-11-07T12:43:33.317" v="119" actId="478"/>
          <ac:picMkLst>
            <pc:docMk/>
            <pc:sldMk cId="3685367715" sldId="266"/>
            <ac:picMk id="12" creationId="{861223C9-C413-4B1C-9270-7CCDE101B278}"/>
          </ac:picMkLst>
        </pc:picChg>
        <pc:picChg chg="add del mod modCrop">
          <ac:chgData name="Carina Ratzer" userId="346ca9c6-e3de-44d1-987d-ba67d81a7c62" providerId="ADAL" clId="{27DB1D97-0625-45D3-B5B6-53E5232E2853}" dt="2023-11-07T12:43:32.877" v="118"/>
          <ac:picMkLst>
            <pc:docMk/>
            <pc:sldMk cId="3685367715" sldId="266"/>
            <ac:picMk id="19" creationId="{38910B96-C19A-D6F6-9313-C6317E842374}"/>
          </ac:picMkLst>
        </pc:picChg>
      </pc:sldChg>
      <pc:sldChg chg="addSp delSp modSp mod chgLayout">
        <pc:chgData name="Carina Ratzer" userId="346ca9c6-e3de-44d1-987d-ba67d81a7c62" providerId="ADAL" clId="{27DB1D97-0625-45D3-B5B6-53E5232E2853}" dt="2023-11-07T11:42:59.314" v="99" actId="20577"/>
        <pc:sldMkLst>
          <pc:docMk/>
          <pc:sldMk cId="903477402" sldId="270"/>
        </pc:sldMkLst>
        <pc:spChg chg="mod ord">
          <ac:chgData name="Carina Ratzer" userId="346ca9c6-e3de-44d1-987d-ba67d81a7c62" providerId="ADAL" clId="{27DB1D97-0625-45D3-B5B6-53E5232E2853}" dt="2023-11-07T11:32:39.920" v="30" actId="20577"/>
          <ac:spMkLst>
            <pc:docMk/>
            <pc:sldMk cId="903477402" sldId="270"/>
            <ac:spMk id="2" creationId="{74619C80-1E59-4E57-A447-5E9DE2478404}"/>
          </ac:spMkLst>
        </pc:spChg>
        <pc:spChg chg="add del mod ord">
          <ac:chgData name="Carina Ratzer" userId="346ca9c6-e3de-44d1-987d-ba67d81a7c62" providerId="ADAL" clId="{27DB1D97-0625-45D3-B5B6-53E5232E2853}" dt="2023-11-07T11:42:59.314" v="99" actId="20577"/>
          <ac:spMkLst>
            <pc:docMk/>
            <pc:sldMk cId="903477402" sldId="270"/>
            <ac:spMk id="6" creationId="{4917C0F9-59A4-A5AF-974B-FC7F28AA1713}"/>
          </ac:spMkLst>
        </pc:spChg>
        <pc:spChg chg="mod ord">
          <ac:chgData name="Carina Ratzer" userId="346ca9c6-e3de-44d1-987d-ba67d81a7c62" providerId="ADAL" clId="{27DB1D97-0625-45D3-B5B6-53E5232E2853}" dt="2023-11-07T11:32:36.938" v="29" actId="700"/>
          <ac:spMkLst>
            <pc:docMk/>
            <pc:sldMk cId="903477402" sldId="270"/>
            <ac:spMk id="7" creationId="{E4396BE6-7395-4744-997E-ECA1ACCF16D9}"/>
          </ac:spMkLst>
        </pc:spChg>
        <pc:spChg chg="add del mod">
          <ac:chgData name="Carina Ratzer" userId="346ca9c6-e3de-44d1-987d-ba67d81a7c62" providerId="ADAL" clId="{27DB1D97-0625-45D3-B5B6-53E5232E2853}" dt="2023-11-07T11:42:54.182" v="95" actId="478"/>
          <ac:spMkLst>
            <pc:docMk/>
            <pc:sldMk cId="903477402" sldId="270"/>
            <ac:spMk id="10" creationId="{4BC34FB7-52F8-BABD-5B30-2D73CAD8A286}"/>
          </ac:spMkLst>
        </pc:spChg>
        <pc:picChg chg="mod ord">
          <ac:chgData name="Carina Ratzer" userId="346ca9c6-e3de-44d1-987d-ba67d81a7c62" providerId="ADAL" clId="{27DB1D97-0625-45D3-B5B6-53E5232E2853}" dt="2023-11-07T11:32:36.938" v="29" actId="700"/>
          <ac:picMkLst>
            <pc:docMk/>
            <pc:sldMk cId="903477402" sldId="270"/>
            <ac:picMk id="14" creationId="{5EEF56F0-0D10-4998-B10A-65F79CA3B57B}"/>
          </ac:picMkLst>
        </pc:picChg>
      </pc:sldChg>
      <pc:sldChg chg="modSp mod">
        <pc:chgData name="Carina Ratzer" userId="346ca9c6-e3de-44d1-987d-ba67d81a7c62" providerId="ADAL" clId="{27DB1D97-0625-45D3-B5B6-53E5232E2853}" dt="2023-11-07T11:41:43.654" v="84"/>
        <pc:sldMkLst>
          <pc:docMk/>
          <pc:sldMk cId="4167706987" sldId="278"/>
        </pc:sldMkLst>
        <pc:spChg chg="mod">
          <ac:chgData name="Carina Ratzer" userId="346ca9c6-e3de-44d1-987d-ba67d81a7c62" providerId="ADAL" clId="{27DB1D97-0625-45D3-B5B6-53E5232E2853}" dt="2023-11-07T11:41:42.877" v="83"/>
          <ac:spMkLst>
            <pc:docMk/>
            <pc:sldMk cId="4167706987" sldId="278"/>
            <ac:spMk id="24" creationId="{D5527C5B-CA9D-8A94-0CDF-D85C32C89823}"/>
          </ac:spMkLst>
        </pc:spChg>
        <pc:spChg chg="mod">
          <ac:chgData name="Carina Ratzer" userId="346ca9c6-e3de-44d1-987d-ba67d81a7c62" providerId="ADAL" clId="{27DB1D97-0625-45D3-B5B6-53E5232E2853}" dt="2023-11-07T11:41:43.654" v="84"/>
          <ac:spMkLst>
            <pc:docMk/>
            <pc:sldMk cId="4167706987" sldId="278"/>
            <ac:spMk id="25" creationId="{7F4BDFBF-BA4B-EEC2-D955-F2D8B5863B2A}"/>
          </ac:spMkLst>
        </pc:spChg>
      </pc:sldChg>
      <pc:sldChg chg="addSp delSp modSp mod">
        <pc:chgData name="Carina Ratzer" userId="346ca9c6-e3de-44d1-987d-ba67d81a7c62" providerId="ADAL" clId="{27DB1D97-0625-45D3-B5B6-53E5232E2853}" dt="2023-11-07T12:46:14.033" v="138" actId="18131"/>
        <pc:sldMkLst>
          <pc:docMk/>
          <pc:sldMk cId="462051760" sldId="279"/>
        </pc:sldMkLst>
        <pc:spChg chg="add del mod">
          <ac:chgData name="Carina Ratzer" userId="346ca9c6-e3de-44d1-987d-ba67d81a7c62" providerId="ADAL" clId="{27DB1D97-0625-45D3-B5B6-53E5232E2853}" dt="2023-11-07T11:33:41.128" v="35" actId="478"/>
          <ac:spMkLst>
            <pc:docMk/>
            <pc:sldMk cId="462051760" sldId="279"/>
            <ac:spMk id="4" creationId="{75E46FB5-9D56-AEF7-AFDC-C718936413C7}"/>
          </ac:spMkLst>
        </pc:spChg>
        <pc:spChg chg="add del mod">
          <ac:chgData name="Carina Ratzer" userId="346ca9c6-e3de-44d1-987d-ba67d81a7c62" providerId="ADAL" clId="{27DB1D97-0625-45D3-B5B6-53E5232E2853}" dt="2023-11-07T12:42:11.310" v="102"/>
          <ac:spMkLst>
            <pc:docMk/>
            <pc:sldMk cId="462051760" sldId="279"/>
            <ac:spMk id="9" creationId="{FF89160F-A197-6C2B-E56D-85F590FF5695}"/>
          </ac:spMkLst>
        </pc:spChg>
        <pc:spChg chg="add del">
          <ac:chgData name="Carina Ratzer" userId="346ca9c6-e3de-44d1-987d-ba67d81a7c62" providerId="ADAL" clId="{27DB1D97-0625-45D3-B5B6-53E5232E2853}" dt="2023-11-07T11:42:54.885" v="96" actId="478"/>
          <ac:spMkLst>
            <pc:docMk/>
            <pc:sldMk cId="462051760" sldId="279"/>
            <ac:spMk id="12" creationId="{F46680B5-296F-4D72-92A7-7352EC5367F3}"/>
          </ac:spMkLst>
        </pc:spChg>
        <pc:spChg chg="add del mod">
          <ac:chgData name="Carina Ratzer" userId="346ca9c6-e3de-44d1-987d-ba67d81a7c62" providerId="ADAL" clId="{27DB1D97-0625-45D3-B5B6-53E5232E2853}" dt="2023-11-07T12:42:24.354" v="104"/>
          <ac:spMkLst>
            <pc:docMk/>
            <pc:sldMk cId="462051760" sldId="279"/>
            <ac:spMk id="15" creationId="{B981C3F5-B38E-D582-C4F3-1DC993C64386}"/>
          </ac:spMkLst>
        </pc:spChg>
        <pc:spChg chg="add del mod">
          <ac:chgData name="Carina Ratzer" userId="346ca9c6-e3de-44d1-987d-ba67d81a7c62" providerId="ADAL" clId="{27DB1D97-0625-45D3-B5B6-53E5232E2853}" dt="2023-11-07T12:42:40.305" v="106"/>
          <ac:spMkLst>
            <pc:docMk/>
            <pc:sldMk cId="462051760" sldId="279"/>
            <ac:spMk id="19" creationId="{28C1B885-287D-D308-D202-BBA306FA2666}"/>
          </ac:spMkLst>
        </pc:spChg>
        <pc:spChg chg="add del mod">
          <ac:chgData name="Carina Ratzer" userId="346ca9c6-e3de-44d1-987d-ba67d81a7c62" providerId="ADAL" clId="{27DB1D97-0625-45D3-B5B6-53E5232E2853}" dt="2023-11-07T12:42:43.699" v="108"/>
          <ac:spMkLst>
            <pc:docMk/>
            <pc:sldMk cId="462051760" sldId="279"/>
            <ac:spMk id="23" creationId="{438C9184-EDEF-B260-429C-5BC1E0F98344}"/>
          </ac:spMkLst>
        </pc:spChg>
        <pc:spChg chg="add del mod">
          <ac:chgData name="Carina Ratzer" userId="346ca9c6-e3de-44d1-987d-ba67d81a7c62" providerId="ADAL" clId="{27DB1D97-0625-45D3-B5B6-53E5232E2853}" dt="2023-11-07T12:45:08.316" v="127" actId="478"/>
          <ac:spMkLst>
            <pc:docMk/>
            <pc:sldMk cId="462051760" sldId="279"/>
            <ac:spMk id="27" creationId="{2860E222-E5E7-4D65-E82F-0CF82196C262}"/>
          </ac:spMkLst>
        </pc:spChg>
        <pc:spChg chg="add del mod">
          <ac:chgData name="Carina Ratzer" userId="346ca9c6-e3de-44d1-987d-ba67d81a7c62" providerId="ADAL" clId="{27DB1D97-0625-45D3-B5B6-53E5232E2853}" dt="2023-11-07T12:45:06.099" v="124" actId="478"/>
          <ac:spMkLst>
            <pc:docMk/>
            <pc:sldMk cId="462051760" sldId="279"/>
            <ac:spMk id="31" creationId="{130008BB-D95C-837E-15A2-765705EB8B14}"/>
          </ac:spMkLst>
        </pc:spChg>
        <pc:spChg chg="add del mod">
          <ac:chgData name="Carina Ratzer" userId="346ca9c6-e3de-44d1-987d-ba67d81a7c62" providerId="ADAL" clId="{27DB1D97-0625-45D3-B5B6-53E5232E2853}" dt="2023-11-07T12:45:42.497" v="131"/>
          <ac:spMkLst>
            <pc:docMk/>
            <pc:sldMk cId="462051760" sldId="279"/>
            <ac:spMk id="35" creationId="{27619644-7A0B-5B68-F6BA-51BB14EC4253}"/>
          </ac:spMkLst>
        </pc:spChg>
        <pc:picChg chg="add del mod">
          <ac:chgData name="Carina Ratzer" userId="346ca9c6-e3de-44d1-987d-ba67d81a7c62" providerId="ADAL" clId="{27DB1D97-0625-45D3-B5B6-53E5232E2853}" dt="2023-11-07T11:33:40.688" v="34" actId="931"/>
          <ac:picMkLst>
            <pc:docMk/>
            <pc:sldMk cId="462051760" sldId="279"/>
            <ac:picMk id="7" creationId="{83A67374-4C31-0799-63B4-656D28DED9D2}"/>
          </ac:picMkLst>
        </pc:picChg>
        <pc:picChg chg="add del">
          <ac:chgData name="Carina Ratzer" userId="346ca9c6-e3de-44d1-987d-ba67d81a7c62" providerId="ADAL" clId="{27DB1D97-0625-45D3-B5B6-53E5232E2853}" dt="2023-11-07T12:40:31.383" v="101" actId="478"/>
          <ac:picMkLst>
            <pc:docMk/>
            <pc:sldMk cId="462051760" sldId="279"/>
            <ac:picMk id="10" creationId="{852C79C9-515F-4456-B7BC-C60AD4B9A9B6}"/>
          </ac:picMkLst>
        </pc:picChg>
        <pc:picChg chg="add del mod">
          <ac:chgData name="Carina Ratzer" userId="346ca9c6-e3de-44d1-987d-ba67d81a7c62" providerId="ADAL" clId="{27DB1D97-0625-45D3-B5B6-53E5232E2853}" dt="2023-11-07T12:42:18.301" v="103" actId="478"/>
          <ac:picMkLst>
            <pc:docMk/>
            <pc:sldMk cId="462051760" sldId="279"/>
            <ac:picMk id="13" creationId="{252C8BD9-9EFB-DC2B-287A-43C1E6DB1177}"/>
          </ac:picMkLst>
        </pc:picChg>
        <pc:picChg chg="add del mod">
          <ac:chgData name="Carina Ratzer" userId="346ca9c6-e3de-44d1-987d-ba67d81a7c62" providerId="ADAL" clId="{27DB1D97-0625-45D3-B5B6-53E5232E2853}" dt="2023-11-07T12:42:26.396" v="105" actId="478"/>
          <ac:picMkLst>
            <pc:docMk/>
            <pc:sldMk cId="462051760" sldId="279"/>
            <ac:picMk id="17" creationId="{C27C218E-5876-069B-EDDA-1CC2863DA23C}"/>
          </ac:picMkLst>
        </pc:picChg>
        <pc:picChg chg="add del mod">
          <ac:chgData name="Carina Ratzer" userId="346ca9c6-e3de-44d1-987d-ba67d81a7c62" providerId="ADAL" clId="{27DB1D97-0625-45D3-B5B6-53E5232E2853}" dt="2023-11-07T12:42:41.227" v="107" actId="478"/>
          <ac:picMkLst>
            <pc:docMk/>
            <pc:sldMk cId="462051760" sldId="279"/>
            <ac:picMk id="21" creationId="{24E1F6A5-0189-958B-58E1-D75D01E44569}"/>
          </ac:picMkLst>
        </pc:picChg>
        <pc:picChg chg="add del mod">
          <ac:chgData name="Carina Ratzer" userId="346ca9c6-e3de-44d1-987d-ba67d81a7c62" providerId="ADAL" clId="{27DB1D97-0625-45D3-B5B6-53E5232E2853}" dt="2023-11-07T12:45:30.707" v="130" actId="478"/>
          <ac:picMkLst>
            <pc:docMk/>
            <pc:sldMk cId="462051760" sldId="279"/>
            <ac:picMk id="25" creationId="{08FD1B8A-3349-BF09-E94A-E434E5C10ACF}"/>
          </ac:picMkLst>
        </pc:picChg>
        <pc:picChg chg="add del mod modCrop">
          <ac:chgData name="Carina Ratzer" userId="346ca9c6-e3de-44d1-987d-ba67d81a7c62" providerId="ADAL" clId="{27DB1D97-0625-45D3-B5B6-53E5232E2853}" dt="2023-11-07T12:45:07.836" v="126"/>
          <ac:picMkLst>
            <pc:docMk/>
            <pc:sldMk cId="462051760" sldId="279"/>
            <ac:picMk id="29" creationId="{60A7BAA1-8F07-83F2-9135-CD36EA6CCFD9}"/>
          </ac:picMkLst>
        </pc:picChg>
        <pc:picChg chg="add del mod">
          <ac:chgData name="Carina Ratzer" userId="346ca9c6-e3de-44d1-987d-ba67d81a7c62" providerId="ADAL" clId="{27DB1D97-0625-45D3-B5B6-53E5232E2853}" dt="2023-11-07T12:45:30.025" v="129" actId="478"/>
          <ac:picMkLst>
            <pc:docMk/>
            <pc:sldMk cId="462051760" sldId="279"/>
            <ac:picMk id="33" creationId="{014F36FC-9440-52DF-2632-95E165848A1A}"/>
          </ac:picMkLst>
        </pc:picChg>
        <pc:picChg chg="add mod modCrop">
          <ac:chgData name="Carina Ratzer" userId="346ca9c6-e3de-44d1-987d-ba67d81a7c62" providerId="ADAL" clId="{27DB1D97-0625-45D3-B5B6-53E5232E2853}" dt="2023-11-07T12:46:14.033" v="138" actId="18131"/>
          <ac:picMkLst>
            <pc:docMk/>
            <pc:sldMk cId="462051760" sldId="279"/>
            <ac:picMk id="37" creationId="{F76884A2-9E29-7FA3-04C3-9255B035E94E}"/>
          </ac:picMkLst>
        </pc:picChg>
        <pc:picChg chg="add del mod">
          <ac:chgData name="Carina Ratzer" userId="346ca9c6-e3de-44d1-987d-ba67d81a7c62" providerId="ADAL" clId="{27DB1D97-0625-45D3-B5B6-53E5232E2853}" dt="2023-11-07T12:45:44.314" v="133" actId="478"/>
          <ac:picMkLst>
            <pc:docMk/>
            <pc:sldMk cId="462051760" sldId="279"/>
            <ac:picMk id="39" creationId="{86B1C614-E22C-032F-A6A9-99A235C0104A}"/>
          </ac:picMkLst>
        </pc:picChg>
      </pc:sldChg>
      <pc:sldMasterChg chg="addSldLayout delSldLayout modSldLayout">
        <pc:chgData name="Carina Ratzer" userId="346ca9c6-e3de-44d1-987d-ba67d81a7c62" providerId="ADAL" clId="{27DB1D97-0625-45D3-B5B6-53E5232E2853}" dt="2023-11-07T11:38:31.076" v="48" actId="2696"/>
        <pc:sldMasterMkLst>
          <pc:docMk/>
          <pc:sldMasterMk cId="2497632873" sldId="2147483648"/>
        </pc:sldMasterMkLst>
        <pc:sldLayoutChg chg="addSp delSp modSp mod">
          <pc:chgData name="Carina Ratzer" userId="346ca9c6-e3de-44d1-987d-ba67d81a7c62" providerId="ADAL" clId="{27DB1D97-0625-45D3-B5B6-53E5232E2853}" dt="2023-11-07T11:31:13.707" v="13"/>
          <pc:sldLayoutMkLst>
            <pc:docMk/>
            <pc:sldMasterMk cId="2497632873" sldId="2147483648"/>
            <pc:sldLayoutMk cId="245136300" sldId="2147483652"/>
          </pc:sldLayoutMkLst>
          <pc:picChg chg="del">
            <ac:chgData name="Carina Ratzer" userId="346ca9c6-e3de-44d1-987d-ba67d81a7c62" providerId="ADAL" clId="{27DB1D97-0625-45D3-B5B6-53E5232E2853}" dt="2023-11-07T11:31:13.576" v="12" actId="478"/>
            <ac:picMkLst>
              <pc:docMk/>
              <pc:sldMasterMk cId="2497632873" sldId="2147483648"/>
              <pc:sldLayoutMk cId="245136300" sldId="2147483652"/>
              <ac:picMk id="4" creationId="{64FEF4B1-C551-57BB-592C-419B55A0A8CC}"/>
            </ac:picMkLst>
          </pc:picChg>
          <pc:picChg chg="add mod">
            <ac:chgData name="Carina Ratzer" userId="346ca9c6-e3de-44d1-987d-ba67d81a7c62" providerId="ADAL" clId="{27DB1D97-0625-45D3-B5B6-53E5232E2853}" dt="2023-11-07T11:31:13.707" v="13"/>
            <ac:picMkLst>
              <pc:docMk/>
              <pc:sldMasterMk cId="2497632873" sldId="2147483648"/>
              <pc:sldLayoutMk cId="245136300" sldId="2147483652"/>
              <ac:picMk id="5" creationId="{3BCF8E94-A093-2F96-3C50-EADEB40D2FC4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18.587" v="17"/>
          <pc:sldLayoutMkLst>
            <pc:docMk/>
            <pc:sldMasterMk cId="2497632873" sldId="2147483648"/>
            <pc:sldLayoutMk cId="1103301093" sldId="2147483654"/>
          </pc:sldLayoutMkLst>
          <pc:picChg chg="del">
            <ac:chgData name="Carina Ratzer" userId="346ca9c6-e3de-44d1-987d-ba67d81a7c62" providerId="ADAL" clId="{27DB1D97-0625-45D3-B5B6-53E5232E2853}" dt="2023-11-07T11:31:18.470" v="16" actId="478"/>
            <ac:picMkLst>
              <pc:docMk/>
              <pc:sldMasterMk cId="2497632873" sldId="2147483648"/>
              <pc:sldLayoutMk cId="1103301093" sldId="2147483654"/>
              <ac:picMk id="3" creationId="{75DB0FBD-D6B9-F36E-C243-531C164C43C9}"/>
            </ac:picMkLst>
          </pc:picChg>
          <pc:picChg chg="add mod">
            <ac:chgData name="Carina Ratzer" userId="346ca9c6-e3de-44d1-987d-ba67d81a7c62" providerId="ADAL" clId="{27DB1D97-0625-45D3-B5B6-53E5232E2853}" dt="2023-11-07T11:31:18.587" v="17"/>
            <ac:picMkLst>
              <pc:docMk/>
              <pc:sldMasterMk cId="2497632873" sldId="2147483648"/>
              <pc:sldLayoutMk cId="1103301093" sldId="2147483654"/>
              <ac:picMk id="4" creationId="{9FA776ED-8F5E-4843-1033-35383AA2A7CB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20.802" v="19"/>
          <pc:sldLayoutMkLst>
            <pc:docMk/>
            <pc:sldMasterMk cId="2497632873" sldId="2147483648"/>
            <pc:sldLayoutMk cId="472860430" sldId="2147483655"/>
          </pc:sldLayoutMkLst>
          <pc:picChg chg="del">
            <ac:chgData name="Carina Ratzer" userId="346ca9c6-e3de-44d1-987d-ba67d81a7c62" providerId="ADAL" clId="{27DB1D97-0625-45D3-B5B6-53E5232E2853}" dt="2023-11-07T11:31:20.647" v="18" actId="478"/>
            <ac:picMkLst>
              <pc:docMk/>
              <pc:sldMasterMk cId="2497632873" sldId="2147483648"/>
              <pc:sldLayoutMk cId="472860430" sldId="2147483655"/>
              <ac:picMk id="3" creationId="{587658EB-810A-95B8-8081-4D0501261D91}"/>
            </ac:picMkLst>
          </pc:picChg>
          <pc:picChg chg="add mod">
            <ac:chgData name="Carina Ratzer" userId="346ca9c6-e3de-44d1-987d-ba67d81a7c62" providerId="ADAL" clId="{27DB1D97-0625-45D3-B5B6-53E5232E2853}" dt="2023-11-07T11:31:20.802" v="19"/>
            <ac:picMkLst>
              <pc:docMk/>
              <pc:sldMasterMk cId="2497632873" sldId="2147483648"/>
              <pc:sldLayoutMk cId="472860430" sldId="2147483655"/>
              <ac:picMk id="4" creationId="{43B039B2-1D8A-3774-B321-0688E0F2CD96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08.923" v="9"/>
          <pc:sldLayoutMkLst>
            <pc:docMk/>
            <pc:sldMasterMk cId="2497632873" sldId="2147483648"/>
            <pc:sldLayoutMk cId="2185431267" sldId="2147483661"/>
          </pc:sldLayoutMkLst>
          <pc:picChg chg="del">
            <ac:chgData name="Carina Ratzer" userId="346ca9c6-e3de-44d1-987d-ba67d81a7c62" providerId="ADAL" clId="{27DB1D97-0625-45D3-B5B6-53E5232E2853}" dt="2023-11-07T11:31:08.600" v="8" actId="478"/>
            <ac:picMkLst>
              <pc:docMk/>
              <pc:sldMasterMk cId="2497632873" sldId="2147483648"/>
              <pc:sldLayoutMk cId="2185431267" sldId="2147483661"/>
              <ac:picMk id="4" creationId="{EED79F45-6A17-5A82-4706-F9F56EB2C5FC}"/>
            </ac:picMkLst>
          </pc:picChg>
          <pc:picChg chg="add mod">
            <ac:chgData name="Carina Ratzer" userId="346ca9c6-e3de-44d1-987d-ba67d81a7c62" providerId="ADAL" clId="{27DB1D97-0625-45D3-B5B6-53E5232E2853}" dt="2023-11-07T11:31:08.923" v="9"/>
            <ac:picMkLst>
              <pc:docMk/>
              <pc:sldMasterMk cId="2497632873" sldId="2147483648"/>
              <pc:sldLayoutMk cId="2185431267" sldId="2147483661"/>
              <ac:picMk id="5" creationId="{48AA3A4B-23EC-35CF-40D5-783A70FD7469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11.052" v="11"/>
          <pc:sldLayoutMkLst>
            <pc:docMk/>
            <pc:sldMasterMk cId="2497632873" sldId="2147483648"/>
            <pc:sldLayoutMk cId="3027297057" sldId="2147483662"/>
          </pc:sldLayoutMkLst>
          <pc:picChg chg="del mod">
            <ac:chgData name="Carina Ratzer" userId="346ca9c6-e3de-44d1-987d-ba67d81a7c62" providerId="ADAL" clId="{27DB1D97-0625-45D3-B5B6-53E5232E2853}" dt="2023-11-07T11:31:10.896" v="10" actId="478"/>
            <ac:picMkLst>
              <pc:docMk/>
              <pc:sldMasterMk cId="2497632873" sldId="2147483648"/>
              <pc:sldLayoutMk cId="3027297057" sldId="2147483662"/>
              <ac:picMk id="3" creationId="{ED9B3C2E-044B-4242-1120-CEA5180D594F}"/>
            </ac:picMkLst>
          </pc:picChg>
          <pc:picChg chg="add mod">
            <ac:chgData name="Carina Ratzer" userId="346ca9c6-e3de-44d1-987d-ba67d81a7c62" providerId="ADAL" clId="{27DB1D97-0625-45D3-B5B6-53E5232E2853}" dt="2023-11-07T11:31:11.052" v="11"/>
            <ac:picMkLst>
              <pc:docMk/>
              <pc:sldMasterMk cId="2497632873" sldId="2147483648"/>
              <pc:sldLayoutMk cId="3027297057" sldId="2147483662"/>
              <ac:picMk id="8" creationId="{93532571-20C6-E065-0D0C-284E3670319D}"/>
            </ac:picMkLst>
          </pc:picChg>
        </pc:sldLayoutChg>
        <pc:sldLayoutChg chg="modSp mod">
          <pc:chgData name="Carina Ratzer" userId="346ca9c6-e3de-44d1-987d-ba67d81a7c62" providerId="ADAL" clId="{27DB1D97-0625-45D3-B5B6-53E5232E2853}" dt="2023-11-07T11:30:58.495" v="3" actId="1076"/>
          <pc:sldLayoutMkLst>
            <pc:docMk/>
            <pc:sldMasterMk cId="2497632873" sldId="2147483648"/>
            <pc:sldLayoutMk cId="2040021445" sldId="2147483663"/>
          </pc:sldLayoutMkLst>
          <pc:picChg chg="mod">
            <ac:chgData name="Carina Ratzer" userId="346ca9c6-e3de-44d1-987d-ba67d81a7c62" providerId="ADAL" clId="{27DB1D97-0625-45D3-B5B6-53E5232E2853}" dt="2023-11-07T11:30:58.495" v="3" actId="1076"/>
            <ac:picMkLst>
              <pc:docMk/>
              <pc:sldMasterMk cId="2497632873" sldId="2147483648"/>
              <pc:sldLayoutMk cId="2040021445" sldId="2147483663"/>
              <ac:picMk id="10" creationId="{DC2EC291-09B6-6780-4679-8314415C6599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03.755" v="5"/>
          <pc:sldLayoutMkLst>
            <pc:docMk/>
            <pc:sldMasterMk cId="2497632873" sldId="2147483648"/>
            <pc:sldLayoutMk cId="4049075628" sldId="2147483664"/>
          </pc:sldLayoutMkLst>
          <pc:picChg chg="del">
            <ac:chgData name="Carina Ratzer" userId="346ca9c6-e3de-44d1-987d-ba67d81a7c62" providerId="ADAL" clId="{27DB1D97-0625-45D3-B5B6-53E5232E2853}" dt="2023-11-07T11:31:02.631" v="4" actId="478"/>
            <ac:picMkLst>
              <pc:docMk/>
              <pc:sldMasterMk cId="2497632873" sldId="2147483648"/>
              <pc:sldLayoutMk cId="4049075628" sldId="2147483664"/>
              <ac:picMk id="5" creationId="{F979D6B4-581F-9E1A-2BE3-F2A2C9461982}"/>
            </ac:picMkLst>
          </pc:picChg>
          <pc:picChg chg="add mod">
            <ac:chgData name="Carina Ratzer" userId="346ca9c6-e3de-44d1-987d-ba67d81a7c62" providerId="ADAL" clId="{27DB1D97-0625-45D3-B5B6-53E5232E2853}" dt="2023-11-07T11:31:03.755" v="5"/>
            <ac:picMkLst>
              <pc:docMk/>
              <pc:sldMasterMk cId="2497632873" sldId="2147483648"/>
              <pc:sldLayoutMk cId="4049075628" sldId="2147483664"/>
              <ac:picMk id="6" creationId="{B45BDCD4-14F9-1E1A-7FD4-8D0E9C8CF533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06.042" v="7"/>
          <pc:sldLayoutMkLst>
            <pc:docMk/>
            <pc:sldMasterMk cId="2497632873" sldId="2147483648"/>
            <pc:sldLayoutMk cId="4189754540" sldId="2147483667"/>
          </pc:sldLayoutMkLst>
          <pc:picChg chg="del">
            <ac:chgData name="Carina Ratzer" userId="346ca9c6-e3de-44d1-987d-ba67d81a7c62" providerId="ADAL" clId="{27DB1D97-0625-45D3-B5B6-53E5232E2853}" dt="2023-11-07T11:31:05.871" v="6" actId="478"/>
            <ac:picMkLst>
              <pc:docMk/>
              <pc:sldMasterMk cId="2497632873" sldId="2147483648"/>
              <pc:sldLayoutMk cId="4189754540" sldId="2147483667"/>
              <ac:picMk id="3" creationId="{3F1CF084-328D-2FD8-6DAF-305CE4DD4675}"/>
            </ac:picMkLst>
          </pc:picChg>
          <pc:picChg chg="add mod">
            <ac:chgData name="Carina Ratzer" userId="346ca9c6-e3de-44d1-987d-ba67d81a7c62" providerId="ADAL" clId="{27DB1D97-0625-45D3-B5B6-53E5232E2853}" dt="2023-11-07T11:31:06.042" v="7"/>
            <ac:picMkLst>
              <pc:docMk/>
              <pc:sldMasterMk cId="2497632873" sldId="2147483648"/>
              <pc:sldLayoutMk cId="4189754540" sldId="2147483667"/>
              <ac:picMk id="4" creationId="{D5516AC5-C180-46E0-0EE6-FA14169CB1E0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16.003" v="15"/>
          <pc:sldLayoutMkLst>
            <pc:docMk/>
            <pc:sldMasterMk cId="2497632873" sldId="2147483648"/>
            <pc:sldLayoutMk cId="3376868453" sldId="2147483668"/>
          </pc:sldLayoutMkLst>
          <pc:picChg chg="del">
            <ac:chgData name="Carina Ratzer" userId="346ca9c6-e3de-44d1-987d-ba67d81a7c62" providerId="ADAL" clId="{27DB1D97-0625-45D3-B5B6-53E5232E2853}" dt="2023-11-07T11:31:15.855" v="14" actId="478"/>
            <ac:picMkLst>
              <pc:docMk/>
              <pc:sldMasterMk cId="2497632873" sldId="2147483648"/>
              <pc:sldLayoutMk cId="3376868453" sldId="2147483668"/>
              <ac:picMk id="6" creationId="{F049EE79-5FE6-5805-E0FF-E0A8EF78D0B0}"/>
            </ac:picMkLst>
          </pc:picChg>
          <pc:picChg chg="add mod">
            <ac:chgData name="Carina Ratzer" userId="346ca9c6-e3de-44d1-987d-ba67d81a7c62" providerId="ADAL" clId="{27DB1D97-0625-45D3-B5B6-53E5232E2853}" dt="2023-11-07T11:31:16.003" v="15"/>
            <ac:picMkLst>
              <pc:docMk/>
              <pc:sldMasterMk cId="2497632873" sldId="2147483648"/>
              <pc:sldLayoutMk cId="3376868453" sldId="2147483668"/>
              <ac:picMk id="8" creationId="{B391D424-59F4-36CC-8681-0D99B9F5FC01}"/>
            </ac:picMkLst>
          </pc:picChg>
        </pc:sldLayoutChg>
        <pc:sldLayoutChg chg="addSp delSp modSp mod">
          <pc:chgData name="Carina Ratzer" userId="346ca9c6-e3de-44d1-987d-ba67d81a7c62" providerId="ADAL" clId="{27DB1D97-0625-45D3-B5B6-53E5232E2853}" dt="2023-11-07T11:31:24.962" v="21"/>
          <pc:sldLayoutMkLst>
            <pc:docMk/>
            <pc:sldMasterMk cId="2497632873" sldId="2147483648"/>
            <pc:sldLayoutMk cId="2832612697" sldId="2147483669"/>
          </pc:sldLayoutMkLst>
          <pc:picChg chg="del">
            <ac:chgData name="Carina Ratzer" userId="346ca9c6-e3de-44d1-987d-ba67d81a7c62" providerId="ADAL" clId="{27DB1D97-0625-45D3-B5B6-53E5232E2853}" dt="2023-11-07T11:31:24.839" v="20" actId="478"/>
            <ac:picMkLst>
              <pc:docMk/>
              <pc:sldMasterMk cId="2497632873" sldId="2147483648"/>
              <pc:sldLayoutMk cId="2832612697" sldId="2147483669"/>
              <ac:picMk id="7" creationId="{5F6E7E95-4CC5-7773-5B03-CB41CAA0A13D}"/>
            </ac:picMkLst>
          </pc:picChg>
          <pc:picChg chg="add mod">
            <ac:chgData name="Carina Ratzer" userId="346ca9c6-e3de-44d1-987d-ba67d81a7c62" providerId="ADAL" clId="{27DB1D97-0625-45D3-B5B6-53E5232E2853}" dt="2023-11-07T11:31:24.962" v="21"/>
            <ac:picMkLst>
              <pc:docMk/>
              <pc:sldMasterMk cId="2497632873" sldId="2147483648"/>
              <pc:sldLayoutMk cId="2832612697" sldId="2147483669"/>
              <ac:picMk id="9" creationId="{1ACE312B-18E9-C656-183C-809180782EFB}"/>
            </ac:picMkLst>
          </pc:picChg>
        </pc:sldLayoutChg>
        <pc:sldLayoutChg chg="addSp delSp modSp add del mod modTransition">
          <pc:chgData name="Carina Ratzer" userId="346ca9c6-e3de-44d1-987d-ba67d81a7c62" providerId="ADAL" clId="{27DB1D97-0625-45D3-B5B6-53E5232E2853}" dt="2023-11-07T11:38:31.076" v="48" actId="2696"/>
          <pc:sldLayoutMkLst>
            <pc:docMk/>
            <pc:sldMasterMk cId="2497632873" sldId="2147483648"/>
            <pc:sldLayoutMk cId="4282457378" sldId="2147483670"/>
          </pc:sldLayoutMkLst>
          <pc:spChg chg="add mod ord">
            <ac:chgData name="Carina Ratzer" userId="346ca9c6-e3de-44d1-987d-ba67d81a7c62" providerId="ADAL" clId="{27DB1D97-0625-45D3-B5B6-53E5232E2853}" dt="2023-11-07T11:37:58.379" v="43" actId="167"/>
            <ac:spMkLst>
              <pc:docMk/>
              <pc:sldMasterMk cId="2497632873" sldId="2147483648"/>
              <pc:sldLayoutMk cId="4282457378" sldId="2147483670"/>
              <ac:spMk id="2" creationId="{6B61D49C-83FF-12FC-D5E5-A29B5A8BB0B4}"/>
            </ac:spMkLst>
          </pc:spChg>
          <pc:spChg chg="del">
            <ac:chgData name="Carina Ratzer" userId="346ca9c6-e3de-44d1-987d-ba67d81a7c62" providerId="ADAL" clId="{27DB1D97-0625-45D3-B5B6-53E5232E2853}" dt="2023-11-07T11:37:33.382" v="37" actId="478"/>
            <ac:spMkLst>
              <pc:docMk/>
              <pc:sldMasterMk cId="2497632873" sldId="2147483648"/>
              <pc:sldLayoutMk cId="4282457378" sldId="2147483670"/>
              <ac:spMk id="30" creationId="{BBC01785-8B56-4A5F-833D-49574749FAB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883" y="244407"/>
            <a:ext cx="36397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2883" y="504802"/>
            <a:ext cx="36397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07.11.2023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3178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3" t="23469" r="3611" b="24896"/>
          <a:stretch/>
        </p:blipFill>
        <p:spPr bwMode="auto">
          <a:xfrm>
            <a:off x="5433113" y="57590"/>
            <a:ext cx="892083" cy="81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98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="1" u="sng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6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21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1958-9244-4635-AA6E-F2669D24045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8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0" y="4647168"/>
            <a:ext cx="10560479" cy="1368152"/>
          </a:xfrm>
          <a:prstGeom prst="rect">
            <a:avLst/>
          </a:prstGeom>
        </p:spPr>
        <p:txBody>
          <a:bodyPr lIns="126000"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– kann auch zweizeilig sein, wenn man mehr schreiben will oder muss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3">
            <a:extLst>
              <a:ext uri="{FF2B5EF4-FFF2-40B4-BE49-F238E27FC236}">
                <a16:creationId xmlns:a16="http://schemas.microsoft.com/office/drawing/2014/main" id="{0F110D11-634E-4D6A-9D1D-DB794425CDC0}"/>
              </a:ext>
            </a:extLst>
          </p:cNvPr>
          <p:cNvSpPr txBox="1">
            <a:spLocks/>
          </p:cNvSpPr>
          <p:nvPr userDrawn="1"/>
        </p:nvSpPr>
        <p:spPr>
          <a:xfrm>
            <a:off x="458260" y="6377942"/>
            <a:ext cx="4114703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3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B4FCE68-CF83-432F-A5C3-DDD5AB77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3756347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DE" dirty="0"/>
              <a:t>Einzeiligen Titel einfügen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8C53E5-0B10-C09C-38D4-F3BFD7126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8A6AB-1413-883C-AADC-13C70AF1A4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1826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2EC291-09B6-6780-4679-8314415C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24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78048" y="5043763"/>
            <a:ext cx="10786504" cy="1303382"/>
          </a:xfrm>
          <a:prstGeom prst="rect">
            <a:avLst/>
          </a:prstGeom>
        </p:spPr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AT" spc="-182" dirty="0"/>
              <a:t>Titel</a:t>
            </a:r>
            <a:endParaRPr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FBCB5-86A3-4FED-82AA-05A4B0A32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84702"/>
            <a:ext cx="12195851" cy="3369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FAFCA-7648-4140-8558-258A9905A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1344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17625-4512-47C3-A446-05F2832E06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0D6D3541-0D25-481E-8D27-75843FB2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626D81A3-27D4-443A-B2FB-50C8EA6FA6E2}" type="datetime1">
              <a:rPr lang="de-DE" smtClean="0"/>
              <a:t>07.11.2023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CE312B-18E9-C656-183C-809180782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_Text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>
            <a:extLst>
              <a:ext uri="{FF2B5EF4-FFF2-40B4-BE49-F238E27FC236}">
                <a16:creationId xmlns:a16="http://schemas.microsoft.com/office/drawing/2014/main" id="{1CCB90C3-B526-48C0-9E7B-07F88BBE6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9" y="5280843"/>
            <a:ext cx="11329259" cy="884461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de-DE" dirty="0"/>
              <a:t>Einzeiligen Titel einfügen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A2C2A-63DA-41BE-BA24-0AA11FDE2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0BAF91-70D0-4B2B-BC96-4936D916B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7525" y="6348478"/>
            <a:ext cx="6935999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C82C2-609B-4175-959A-DDCC0A351A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088AB7F3-8007-4A9C-8E0B-F712F2ACC7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395859"/>
            <a:ext cx="12192000" cy="3689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5BDCD4-14F9-1E1A-7FD4-8D0E9C8CF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_Text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FAFCA-7648-4140-8558-258A9905A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7645" y="6348478"/>
            <a:ext cx="671997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17625-4512-47C3-A446-05F2832E06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0D6D3541-0D25-481E-8D27-75843FB2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626D81A3-27D4-443A-B2FB-50C8EA6FA6E2}" type="datetime1">
              <a:rPr lang="de-DE" smtClean="0"/>
              <a:t>07.11.2023</a:t>
            </a:fld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27CE6DB-2FBA-4F04-8710-52EAEACB5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5" y="5759981"/>
            <a:ext cx="10532715" cy="5493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800"/>
              </a:lnSpc>
              <a:buNone/>
              <a:defRPr lang="de-DE" sz="3600" b="1" kern="1200" dirty="0">
                <a:solidFill>
                  <a:srgbClr val="7C838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Einzeiliger Untertitel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4D09B4F-F8D5-4432-9B24-2A52768E6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0" y="4869160"/>
            <a:ext cx="10560480" cy="88446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de-DE" dirty="0"/>
              <a:t>Einzeiligen Titel einfügen</a:t>
            </a:r>
            <a:endParaRPr lang="de-AT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D0D02E39-68BA-4E5F-9F65-089609DAE7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395859"/>
            <a:ext cx="12192000" cy="32964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516AC5-C180-46E0-0EE6-FA14169CB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4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3D1BA-DAED-47AE-9486-72661E88D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1340768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6EB4C5-DFA2-4C02-90AC-F1D58E760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666331"/>
            <a:ext cx="10442006" cy="3399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3C6712B5-A3DE-4499-A62D-AA18C10CB7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228FDF5-5B3A-4BDC-A530-686538813E7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3330" y="6348478"/>
            <a:ext cx="706403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DEAA0D1-7CE1-4B77-9C86-09043EF924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AA3A4B-23EC-35CF-40D5-783A70FD7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BBC01785-8B56-4A5F-833D-49574749FA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2433" y="0"/>
            <a:ext cx="4661924" cy="6858000"/>
          </a:xfrm>
          <a:custGeom>
            <a:avLst/>
            <a:gdLst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0 h 11309350"/>
              <a:gd name="connsiteX6" fmla="*/ 7673974 w 7673974"/>
              <a:gd name="connsiteY6" fmla="*/ 11309350 h 11309350"/>
              <a:gd name="connsiteX7" fmla="*/ 0 w 7673974"/>
              <a:gd name="connsiteY7" fmla="*/ 11309350 h 11309350"/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11309350 h 11309350"/>
              <a:gd name="connsiteX6" fmla="*/ 0 w 7673974"/>
              <a:gd name="connsiteY6" fmla="*/ 11309350 h 11309350"/>
              <a:gd name="connsiteX7" fmla="*/ 0 w 7673974"/>
              <a:gd name="connsiteY7" fmla="*/ 0 h 11309350"/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974 w 7673974"/>
              <a:gd name="connsiteY4" fmla="*/ 11309350 h 11309350"/>
              <a:gd name="connsiteX5" fmla="*/ 0 w 7673974"/>
              <a:gd name="connsiteY5" fmla="*/ 11309350 h 11309350"/>
              <a:gd name="connsiteX6" fmla="*/ 0 w 7673974"/>
              <a:gd name="connsiteY6" fmla="*/ 0 h 11309350"/>
              <a:gd name="connsiteX0" fmla="*/ 0 w 7680421"/>
              <a:gd name="connsiteY0" fmla="*/ 0 h 11309350"/>
              <a:gd name="connsiteX1" fmla="*/ 5729750 w 7680421"/>
              <a:gd name="connsiteY1" fmla="*/ 0 h 11309350"/>
              <a:gd name="connsiteX2" fmla="*/ 5729750 w 7680421"/>
              <a:gd name="connsiteY2" fmla="*/ 1944000 h 11309350"/>
              <a:gd name="connsiteX3" fmla="*/ 7680421 w 7680421"/>
              <a:gd name="connsiteY3" fmla="*/ 1943999 h 11309350"/>
              <a:gd name="connsiteX4" fmla="*/ 7673974 w 7680421"/>
              <a:gd name="connsiteY4" fmla="*/ 11309350 h 11309350"/>
              <a:gd name="connsiteX5" fmla="*/ 0 w 7680421"/>
              <a:gd name="connsiteY5" fmla="*/ 11309350 h 11309350"/>
              <a:gd name="connsiteX6" fmla="*/ 0 w 7680421"/>
              <a:gd name="connsiteY6" fmla="*/ 0 h 11309350"/>
              <a:gd name="connsiteX0" fmla="*/ 0 w 7687319"/>
              <a:gd name="connsiteY0" fmla="*/ 0 h 11309350"/>
              <a:gd name="connsiteX1" fmla="*/ 5729750 w 7687319"/>
              <a:gd name="connsiteY1" fmla="*/ 0 h 11309350"/>
              <a:gd name="connsiteX2" fmla="*/ 5729750 w 7687319"/>
              <a:gd name="connsiteY2" fmla="*/ 1944000 h 11309350"/>
              <a:gd name="connsiteX3" fmla="*/ 7680421 w 7687319"/>
              <a:gd name="connsiteY3" fmla="*/ 1943999 h 11309350"/>
              <a:gd name="connsiteX4" fmla="*/ 7687319 w 7687319"/>
              <a:gd name="connsiteY4" fmla="*/ 11309350 h 11309350"/>
              <a:gd name="connsiteX5" fmla="*/ 0 w 7687319"/>
              <a:gd name="connsiteY5" fmla="*/ 11309350 h 11309350"/>
              <a:gd name="connsiteX6" fmla="*/ 0 w 7687319"/>
              <a:gd name="connsiteY6" fmla="*/ 0 h 11309350"/>
              <a:gd name="connsiteX0" fmla="*/ 0 w 7687319"/>
              <a:gd name="connsiteY0" fmla="*/ 0 h 11309350"/>
              <a:gd name="connsiteX1" fmla="*/ 5729750 w 7687319"/>
              <a:gd name="connsiteY1" fmla="*/ 0 h 11309350"/>
              <a:gd name="connsiteX2" fmla="*/ 5729750 w 7687319"/>
              <a:gd name="connsiteY2" fmla="*/ 1944000 h 11309350"/>
              <a:gd name="connsiteX3" fmla="*/ 7687093 w 7687319"/>
              <a:gd name="connsiteY3" fmla="*/ 1943999 h 11309350"/>
              <a:gd name="connsiteX4" fmla="*/ 7687319 w 7687319"/>
              <a:gd name="connsiteY4" fmla="*/ 11309350 h 11309350"/>
              <a:gd name="connsiteX5" fmla="*/ 0 w 7687319"/>
              <a:gd name="connsiteY5" fmla="*/ 11309350 h 11309350"/>
              <a:gd name="connsiteX6" fmla="*/ 0 w 7687319"/>
              <a:gd name="connsiteY6" fmla="*/ 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7319" h="11309350">
                <a:moveTo>
                  <a:pt x="0" y="0"/>
                </a:moveTo>
                <a:lnTo>
                  <a:pt x="5729750" y="0"/>
                </a:lnTo>
                <a:lnTo>
                  <a:pt x="5729750" y="1944000"/>
                </a:lnTo>
                <a:lnTo>
                  <a:pt x="7687093" y="1943999"/>
                </a:lnTo>
                <a:cubicBezTo>
                  <a:pt x="7687168" y="5065782"/>
                  <a:pt x="7687244" y="8187567"/>
                  <a:pt x="7687319" y="11309350"/>
                </a:cubicBezTo>
                <a:lnTo>
                  <a:pt x="0" y="113093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ym typeface="Wingdings" panose="05000000000000000000" pitchFamily="2" charset="2"/>
              </a:defRPr>
            </a:lvl1pPr>
          </a:lstStyle>
          <a:p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ein Bild einzufügen,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 dieses Icon klicken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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F55A220-1F3C-4172-A71B-A715EB38751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447928" y="6356350"/>
            <a:ext cx="1159024" cy="365125"/>
          </a:xfrm>
        </p:spPr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B1BDE70-9F73-493D-A47C-E22578FC26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3330" y="6348478"/>
            <a:ext cx="406447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3E7B109-0B58-476C-B279-24C814377E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538931" y="6356351"/>
            <a:ext cx="757202" cy="365125"/>
          </a:xfrm>
        </p:spPr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508E83A-C9CF-42AF-BDB3-442E3B9BA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1412776"/>
            <a:ext cx="6992803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0937874-917A-410A-99FC-0357FF6427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852936"/>
            <a:ext cx="6992803" cy="32129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BE2B55-E740-A3F4-9B47-44533BF5D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10468072" y="5137976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3532571-20C6-E065-0D0C-284E36703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9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85A95CC-41D7-4647-B396-CD5E15969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1412776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C931BD99-6560-4485-8B92-7EE51CB084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952565"/>
            <a:ext cx="5072590" cy="31133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B346AFD8-D81C-4C30-9F94-05F366561B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9021" y="2952565"/>
            <a:ext cx="5072590" cy="31133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80E352F1-52F4-4540-8EA6-302E14F4D97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0D25399-9E24-4DB2-8E72-01EA1FBF237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05752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52DB9586-3E4F-4791-88BE-84AD52D1F0C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B16BE64-C4B0-4EDF-B0EC-45B07393CDE0}"/>
              </a:ext>
            </a:extLst>
          </p:cNvPr>
          <p:cNvCxnSpPr>
            <a:cxnSpLocks/>
          </p:cNvCxnSpPr>
          <p:nvPr userDrawn="1"/>
        </p:nvCxnSpPr>
        <p:spPr>
          <a:xfrm>
            <a:off x="5519936" y="2952565"/>
            <a:ext cx="0" cy="3113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3BCF8E94-A093-2F96-3C50-EADEB40D2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6CFBCB5-86A3-4FED-82AA-05A4B0A32C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95859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Um ein Bild einzufügen,</a:t>
            </a:r>
            <a:br>
              <a:rPr lang="de-DE" dirty="0"/>
            </a:br>
            <a:r>
              <a:rPr lang="de-DE" dirty="0"/>
              <a:t>auf dieses Icon klicken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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A2C2A-63DA-41BE-BA24-0AA11FDE2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0BAF91-70D0-4B2B-BC96-4936D916BA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048" y="6348478"/>
            <a:ext cx="712777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BC82C2-609B-4175-959A-DDCC0A351A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69640602-B273-4584-8F98-5D3D1F77AEB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79774" y="1395857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Um ein Bild einzufügen,</a:t>
            </a:r>
            <a:br>
              <a:rPr lang="de-DE" dirty="0"/>
            </a:br>
            <a:r>
              <a:rPr lang="de-DE" dirty="0"/>
              <a:t>auf dieses Icon klicken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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DA93A25-2132-41EA-8D4E-EC86448988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59548" y="1391738"/>
            <a:ext cx="4032452" cy="38374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e-DE" dirty="0"/>
              <a:t>Um ein Bild einzufügen,</a:t>
            </a:r>
            <a:br>
              <a:rPr lang="de-DE" dirty="0"/>
            </a:br>
            <a:r>
              <a:rPr lang="de-DE" dirty="0"/>
              <a:t>auf dieses Icon klicken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</a:t>
            </a: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35E3CFE-7D1A-4BA5-A2FD-DEB44163E1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23792" y="5301209"/>
            <a:ext cx="3744416" cy="93610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6B8AC877-5DA8-4B12-98CC-ABBFA7BA5B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18" y="5301208"/>
            <a:ext cx="3744416" cy="93610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24" name="Textplatzhalter 21">
            <a:extLst>
              <a:ext uri="{FF2B5EF4-FFF2-40B4-BE49-F238E27FC236}">
                <a16:creationId xmlns:a16="http://schemas.microsoft.com/office/drawing/2014/main" id="{626611A3-0B03-4143-B7AB-6DA9263A4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3566" y="5301207"/>
            <a:ext cx="3744416" cy="93610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D2C388E-841F-20CC-74DA-2A33E2F0F9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579712" y="3617899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EDE46BE4-DAAB-AF16-BFA9-29A8F1EDC0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6505683" y="3617898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1A91A73D-AA10-EA5B-88F7-BDB3FBF14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2431654" y="3617897"/>
            <a:ext cx="2841195" cy="287338"/>
          </a:xfrm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Platzhalter für </a:t>
            </a:r>
            <a:r>
              <a:rPr lang="de-DE" dirty="0" err="1"/>
              <a:t>Credits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91D424-59F4-36CC-8681-0D99B9F5F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BC7C80B5-0A4E-4068-A3FC-942073999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45" y="2348880"/>
            <a:ext cx="10442006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Folien-Titel einfügen</a:t>
            </a:r>
            <a:endParaRPr lang="de-AT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DA32738-D7E7-4FE3-B93A-719E442D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99B732E-D562-4DD6-A836-045CD6B5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60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6EA304E-C605-4627-96B2-E26D420F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A776ED-8F5E-4843-1033-35383AA2A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F9507-E4E6-4394-8AD3-C192E4D4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C2EC70F-C5F5-486D-9677-7C044C6B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59" y="6348478"/>
            <a:ext cx="69600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AEFDB7-8C14-4E9D-9527-20E449E0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B039B2-1D8A-3774-B321-0688E0F2C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" y="332656"/>
            <a:ext cx="27187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7368" y="6348478"/>
            <a:ext cx="6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94ACCD77-4DBD-4C84-B0F2-8463B156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087" y="1825207"/>
            <a:ext cx="8053185" cy="4352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BA9E52-0CAE-471C-AFB0-2A52A0F3E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8408" y="6356350"/>
            <a:ext cx="13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5B23AFD6-0D74-4785-98D2-A1B9D2E5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87" y="365125"/>
            <a:ext cx="8053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</a:t>
            </a:r>
            <a:endParaRPr lang="de-AT" dirty="0"/>
          </a:p>
        </p:txBody>
      </p:sp>
      <p:pic>
        <p:nvPicPr>
          <p:cNvPr id="15" name="Logo Soziales" hidden="1">
            <a:extLst>
              <a:ext uri="{FF2B5EF4-FFF2-40B4-BE49-F238E27FC236}">
                <a16:creationId xmlns:a16="http://schemas.microsoft.com/office/drawing/2014/main" id="{F3CDB863-46A0-46E1-A334-D465D9011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6300" y="6010"/>
            <a:ext cx="3378000" cy="1188000"/>
          </a:xfrm>
          <a:prstGeom prst="rect">
            <a:avLst/>
          </a:prstGeom>
        </p:spPr>
      </p:pic>
      <p:pic>
        <p:nvPicPr>
          <p:cNvPr id="13" name="Logo Medien &amp; Digitale Tech" hidden="1">
            <a:extLst>
              <a:ext uri="{FF2B5EF4-FFF2-40B4-BE49-F238E27FC236}">
                <a16:creationId xmlns:a16="http://schemas.microsoft.com/office/drawing/2014/main" id="{6BE13BEB-F39F-4815-A8F6-3589CFC59D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0150" y="6010"/>
            <a:ext cx="3378000" cy="1188000"/>
          </a:xfrm>
          <a:prstGeom prst="rect">
            <a:avLst/>
          </a:prstGeom>
        </p:spPr>
      </p:pic>
      <p:pic>
        <p:nvPicPr>
          <p:cNvPr id="12" name="Logo Informatik &amp; Security" hidden="1">
            <a:extLst>
              <a:ext uri="{FF2B5EF4-FFF2-40B4-BE49-F238E27FC236}">
                <a16:creationId xmlns:a16="http://schemas.microsoft.com/office/drawing/2014/main" id="{44FA39CC-AD56-4E74-9B2B-730378D848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466" y="6010"/>
            <a:ext cx="3378000" cy="1188000"/>
          </a:xfrm>
          <a:prstGeom prst="rect">
            <a:avLst/>
          </a:prstGeom>
        </p:spPr>
      </p:pic>
      <p:pic>
        <p:nvPicPr>
          <p:cNvPr id="10" name="Logo Gesundheit" hidden="1">
            <a:extLst>
              <a:ext uri="{FF2B5EF4-FFF2-40B4-BE49-F238E27FC236}">
                <a16:creationId xmlns:a16="http://schemas.microsoft.com/office/drawing/2014/main" id="{FC842302-4791-4D6F-A992-E188F13A5A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000" y="6010"/>
            <a:ext cx="3378000" cy="1188000"/>
          </a:xfrm>
          <a:prstGeom prst="rect">
            <a:avLst/>
          </a:prstGeom>
        </p:spPr>
      </p:pic>
      <p:pic>
        <p:nvPicPr>
          <p:cNvPr id="9" name="Logo Digital Business &amp; Innovation" hidden="1">
            <a:extLst>
              <a:ext uri="{FF2B5EF4-FFF2-40B4-BE49-F238E27FC236}">
                <a16:creationId xmlns:a16="http://schemas.microsoft.com/office/drawing/2014/main" id="{37CCA25B-B369-4ABA-AEF4-52D3A0D666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000" y="-3005"/>
            <a:ext cx="3378000" cy="1188000"/>
          </a:xfrm>
          <a:prstGeom prst="rect">
            <a:avLst/>
          </a:prstGeom>
        </p:spPr>
      </p:pic>
      <p:pic>
        <p:nvPicPr>
          <p:cNvPr id="8" name="Logo Bahntechnologie &amp; Mobilität" hidden="1">
            <a:extLst>
              <a:ext uri="{FF2B5EF4-FFF2-40B4-BE49-F238E27FC236}">
                <a16:creationId xmlns:a16="http://schemas.microsoft.com/office/drawing/2014/main" id="{7D2696FA-D362-4B3B-BAE7-DB64BBB0CC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2CB9EC62-B8BA-0B59-F72E-6D302401F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 bwMode="gray">
          <a:xfrm>
            <a:off x="11280576" y="260648"/>
            <a:ext cx="689181" cy="7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1" r:id="rId4"/>
    <p:sldLayoutId id="2147483662" r:id="rId5"/>
    <p:sldLayoutId id="2147483652" r:id="rId6"/>
    <p:sldLayoutId id="2147483668" r:id="rId7"/>
    <p:sldLayoutId id="2147483654" r:id="rId8"/>
    <p:sldLayoutId id="2147483655" r:id="rId9"/>
    <p:sldLayoutId id="2147483669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195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7550" indent="-187325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425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rgbClr val="7C8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45626-AED4-4017-8C2A-A1520869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48" y="5462587"/>
            <a:ext cx="11290560" cy="1303382"/>
          </a:xfrm>
        </p:spPr>
        <p:txBody>
          <a:bodyPr/>
          <a:lstStyle/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Datumsplatzhalter 12">
            <a:extLst>
              <a:ext uri="{FF2B5EF4-FFF2-40B4-BE49-F238E27FC236}">
                <a16:creationId xmlns:a16="http://schemas.microsoft.com/office/drawing/2014/main" id="{FEB79F6F-7108-4C32-A22D-0367302573DE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186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Florian Stix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Datumsplatzhalter 12">
            <a:extLst>
              <a:ext uri="{FF2B5EF4-FFF2-40B4-BE49-F238E27FC236}">
                <a16:creationId xmlns:a16="http://schemas.microsoft.com/office/drawing/2014/main" id="{F46680B5-296F-4D72-92A7-7352EC5367F3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246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Segoe UI" panose="020B0502040204020203" pitchFamily="34" charset="0"/>
              </a:rPr>
              <a:t>Peter Rauchecker</a:t>
            </a:r>
            <a:endParaRPr lang="de-D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" name="Bildplatzhalter 36">
            <a:extLst>
              <a:ext uri="{FF2B5EF4-FFF2-40B4-BE49-F238E27FC236}">
                <a16:creationId xmlns:a16="http://schemas.microsoft.com/office/drawing/2014/main" id="{F76884A2-9E29-7FA3-04C3-9255B035E9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16675"/>
          <a:stretch/>
        </p:blipFill>
        <p:spPr>
          <a:xfrm>
            <a:off x="0" y="1584702"/>
            <a:ext cx="12195851" cy="3369315"/>
          </a:xfrm>
        </p:spPr>
      </p:pic>
    </p:spTree>
    <p:extLst>
      <p:ext uri="{BB962C8B-B14F-4D97-AF65-F5344CB8AC3E}">
        <p14:creationId xmlns:p14="http://schemas.microsoft.com/office/powerpoint/2010/main" val="4620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DFD3024-4330-49E5-B793-17F2C3859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0" y="5170761"/>
            <a:ext cx="10560479" cy="1368152"/>
          </a:xfrm>
        </p:spPr>
        <p:txBody>
          <a:bodyPr/>
          <a:lstStyle/>
          <a:p>
            <a:r>
              <a:rPr lang="de-DE" dirty="0"/>
              <a:t>ggf. Untertitel / Autor*in / </a:t>
            </a:r>
            <a:br>
              <a:rPr lang="de-DE" dirty="0"/>
            </a:br>
            <a:r>
              <a:rPr lang="de-DE" dirty="0"/>
              <a:t>zusätzliche Informationen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17E85E-E292-43E6-B6F3-B4F36A7E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B3F6B3-17CF-45C2-B17F-6E178B54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0" y="4077072"/>
            <a:ext cx="10560480" cy="884461"/>
          </a:xfrm>
        </p:spPr>
        <p:txBody>
          <a:bodyPr/>
          <a:lstStyle/>
          <a:p>
            <a:r>
              <a:rPr lang="de-DE" dirty="0"/>
              <a:t>Titel der Präsentation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45626-AED4-4017-8C2A-A152086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 der Präsentation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EFA605F-2215-481E-BAB5-EF3196B5B7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23F31C-05B3-4283-99D7-58F74B3B5D24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AE1C366-5E87-42D7-A9DF-959551168C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28793C4-89EE-B635-DE96-B91D3AC34F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556792"/>
            <a:ext cx="12192000" cy="3528392"/>
          </a:xfrm>
        </p:spPr>
      </p:sp>
      <p:sp>
        <p:nvSpPr>
          <p:cNvPr id="6" name="Datumsplatzhalter 12">
            <a:extLst>
              <a:ext uri="{FF2B5EF4-FFF2-40B4-BE49-F238E27FC236}">
                <a16:creationId xmlns:a16="http://schemas.microsoft.com/office/drawing/2014/main" id="{FEB79F6F-7108-4C32-A22D-0367302573DE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186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Florian Stix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6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AE1C366-5E87-42D7-A9DF-959551168C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EFA605F-2215-481E-BAB5-EF3196B5B7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23F31C-05B3-4283-99D7-58F74B3B5D24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0A7D89-2AF3-4962-96E0-4A79C2858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Textfeld für einen einzeiligen Untertitel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D45626-AED4-4017-8C2A-A152086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Titel der Präsentation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A364863-5EB9-A00F-3B1A-7A924FFF85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556792"/>
            <a:ext cx="12192000" cy="3135502"/>
          </a:xfrm>
        </p:spPr>
      </p:sp>
      <p:sp>
        <p:nvSpPr>
          <p:cNvPr id="6" name="Datumsplatzhalter 12">
            <a:extLst>
              <a:ext uri="{FF2B5EF4-FFF2-40B4-BE49-F238E27FC236}">
                <a16:creationId xmlns:a16="http://schemas.microsoft.com/office/drawing/2014/main" id="{FEB79F6F-7108-4C32-A22D-0367302573DE}"/>
              </a:ext>
            </a:extLst>
          </p:cNvPr>
          <p:cNvSpPr txBox="1">
            <a:spLocks/>
          </p:cNvSpPr>
          <p:nvPr/>
        </p:nvSpPr>
        <p:spPr>
          <a:xfrm rot="16200000">
            <a:off x="10664951" y="3186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Florian Stix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0CBBDC70-5DEE-48B1-BD12-5B825950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5" y="1713105"/>
            <a:ext cx="10442006" cy="1325563"/>
          </a:xfrm>
        </p:spPr>
        <p:txBody>
          <a:bodyPr/>
          <a:lstStyle/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1189E7-FEBE-4210-AE5F-27010A95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330" y="2925301"/>
            <a:ext cx="10442006" cy="3399575"/>
          </a:xfrm>
        </p:spPr>
        <p:txBody>
          <a:bodyPr/>
          <a:lstStyle/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 –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endParaRPr lang="de-AT" dirty="0"/>
          </a:p>
          <a:p>
            <a:pPr lvl="1"/>
            <a:r>
              <a:rPr lang="de-AT" dirty="0"/>
              <a:t>At </a:t>
            </a:r>
            <a:r>
              <a:rPr lang="de-AT" dirty="0" err="1"/>
              <a:t>vero</a:t>
            </a:r>
            <a:r>
              <a:rPr lang="de-AT" dirty="0"/>
              <a:t> </a:t>
            </a:r>
            <a:r>
              <a:rPr lang="de-AT" dirty="0" err="1"/>
              <a:t>eos</a:t>
            </a:r>
            <a:r>
              <a:rPr lang="de-AT" dirty="0"/>
              <a:t> et </a:t>
            </a:r>
            <a:r>
              <a:rPr lang="de-AT" dirty="0" err="1"/>
              <a:t>accusam</a:t>
            </a:r>
            <a:r>
              <a:rPr lang="de-AT" dirty="0"/>
              <a:t> et </a:t>
            </a:r>
            <a:r>
              <a:rPr lang="de-AT" dirty="0" err="1"/>
              <a:t>justo</a:t>
            </a:r>
            <a:r>
              <a:rPr lang="de-AT" dirty="0"/>
              <a:t> </a:t>
            </a:r>
            <a:r>
              <a:rPr lang="de-AT" dirty="0" err="1"/>
              <a:t>duo</a:t>
            </a:r>
            <a:r>
              <a:rPr lang="de-AT" dirty="0"/>
              <a:t> </a:t>
            </a:r>
            <a:r>
              <a:rPr lang="de-AT" dirty="0" err="1"/>
              <a:t>dolores</a:t>
            </a:r>
            <a:r>
              <a:rPr lang="de-AT" dirty="0"/>
              <a:t> et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rebum</a:t>
            </a:r>
            <a:r>
              <a:rPr lang="de-AT" dirty="0"/>
              <a:t>. Stet </a:t>
            </a:r>
            <a:r>
              <a:rPr lang="de-AT" dirty="0" err="1"/>
              <a:t>clita</a:t>
            </a:r>
            <a:r>
              <a:rPr lang="de-AT" dirty="0"/>
              <a:t> </a:t>
            </a:r>
            <a:r>
              <a:rPr lang="de-AT" dirty="0" err="1"/>
              <a:t>kasd</a:t>
            </a:r>
            <a:r>
              <a:rPr lang="de-AT" dirty="0"/>
              <a:t> </a:t>
            </a:r>
            <a:r>
              <a:rPr lang="de-AT" dirty="0" err="1"/>
              <a:t>gubergren</a:t>
            </a:r>
            <a:r>
              <a:rPr lang="de-AT" dirty="0"/>
              <a:t>,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sea</a:t>
            </a:r>
            <a:r>
              <a:rPr lang="de-AT" dirty="0"/>
              <a:t> </a:t>
            </a:r>
            <a:r>
              <a:rPr lang="de-AT" dirty="0" err="1"/>
              <a:t>takimata</a:t>
            </a:r>
            <a:r>
              <a:rPr lang="de-AT" dirty="0"/>
              <a:t> sanctus 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. </a:t>
            </a:r>
          </a:p>
          <a:p>
            <a:pPr lvl="1"/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sed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  <a:r>
              <a:rPr lang="de-AT" dirty="0" err="1"/>
              <a:t>eirmod</a:t>
            </a:r>
            <a:r>
              <a:rPr lang="de-AT" dirty="0"/>
              <a:t> </a:t>
            </a:r>
            <a:r>
              <a:rPr lang="de-AT" dirty="0" err="1"/>
              <a:t>tempor</a:t>
            </a:r>
            <a:r>
              <a:rPr lang="de-AT" dirty="0"/>
              <a:t> </a:t>
            </a:r>
            <a:r>
              <a:rPr lang="de-AT" dirty="0" err="1"/>
              <a:t>invidunt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 </a:t>
            </a:r>
            <a:r>
              <a:rPr lang="de-AT" dirty="0" err="1"/>
              <a:t>labore</a:t>
            </a:r>
            <a:r>
              <a:rPr lang="de-AT" dirty="0"/>
              <a:t> et </a:t>
            </a:r>
            <a:r>
              <a:rPr lang="de-AT" dirty="0" err="1"/>
              <a:t>dolore</a:t>
            </a:r>
            <a:r>
              <a:rPr lang="de-AT" dirty="0"/>
              <a:t> magna </a:t>
            </a:r>
            <a:r>
              <a:rPr lang="de-AT" dirty="0" err="1"/>
              <a:t>aliquyam</a:t>
            </a:r>
            <a:r>
              <a:rPr lang="de-AT" dirty="0"/>
              <a:t> erat, sed </a:t>
            </a:r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voluptua</a:t>
            </a:r>
            <a:r>
              <a:rPr lang="de-AT" dirty="0"/>
              <a:t>. </a:t>
            </a:r>
          </a:p>
          <a:p>
            <a:r>
              <a:rPr lang="de-AT" dirty="0"/>
              <a:t>Stet </a:t>
            </a:r>
            <a:r>
              <a:rPr lang="de-AT" dirty="0" err="1"/>
              <a:t>clita</a:t>
            </a:r>
            <a:r>
              <a:rPr lang="de-AT" dirty="0"/>
              <a:t> </a:t>
            </a:r>
            <a:r>
              <a:rPr lang="de-AT" dirty="0" err="1"/>
              <a:t>kasd</a:t>
            </a:r>
            <a:r>
              <a:rPr lang="de-AT" dirty="0"/>
              <a:t> </a:t>
            </a:r>
            <a:r>
              <a:rPr lang="de-AT" dirty="0" err="1"/>
              <a:t>gubergren</a:t>
            </a:r>
            <a:r>
              <a:rPr lang="de-AT" dirty="0"/>
              <a:t>,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sea</a:t>
            </a:r>
            <a:r>
              <a:rPr lang="de-AT" dirty="0"/>
              <a:t> </a:t>
            </a:r>
            <a:r>
              <a:rPr lang="de-AT" dirty="0" err="1"/>
              <a:t>takimata</a:t>
            </a:r>
            <a:r>
              <a:rPr lang="de-AT" dirty="0"/>
              <a:t> sanctus 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.</a:t>
            </a:r>
          </a:p>
          <a:p>
            <a:pPr lvl="1"/>
            <a:r>
              <a:rPr lang="de-AT" dirty="0"/>
              <a:t>At </a:t>
            </a:r>
            <a:r>
              <a:rPr lang="de-AT" dirty="0" err="1"/>
              <a:t>vero</a:t>
            </a:r>
            <a:r>
              <a:rPr lang="de-AT" dirty="0"/>
              <a:t> </a:t>
            </a:r>
            <a:r>
              <a:rPr lang="de-AT" dirty="0" err="1"/>
              <a:t>eos</a:t>
            </a:r>
            <a:r>
              <a:rPr lang="de-AT" dirty="0"/>
              <a:t> et </a:t>
            </a:r>
            <a:r>
              <a:rPr lang="de-AT" dirty="0" err="1"/>
              <a:t>accusam</a:t>
            </a:r>
            <a:r>
              <a:rPr lang="de-AT" dirty="0"/>
              <a:t> et </a:t>
            </a:r>
            <a:r>
              <a:rPr lang="de-AT" dirty="0" err="1"/>
              <a:t>justo</a:t>
            </a:r>
            <a:r>
              <a:rPr lang="de-AT" dirty="0"/>
              <a:t> </a:t>
            </a:r>
            <a:r>
              <a:rPr lang="de-AT" dirty="0" err="1"/>
              <a:t>duo</a:t>
            </a:r>
            <a:r>
              <a:rPr lang="de-AT" dirty="0"/>
              <a:t> </a:t>
            </a:r>
            <a:r>
              <a:rPr lang="de-AT" dirty="0" err="1"/>
              <a:t>dolores</a:t>
            </a:r>
            <a:r>
              <a:rPr lang="de-AT" dirty="0"/>
              <a:t> et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rebum</a:t>
            </a:r>
            <a:r>
              <a:rPr lang="de-AT" dirty="0"/>
              <a:t>. 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4E72304-84F1-48AC-8C49-0D475CA16CF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FECDCF-11F4-46D1-ABDB-3CA1BB8DFE45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115EE2D-B340-430F-A279-3920579F8C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42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6">
            <a:extLst>
              <a:ext uri="{FF2B5EF4-FFF2-40B4-BE49-F238E27FC236}">
                <a16:creationId xmlns:a16="http://schemas.microsoft.com/office/drawing/2014/main" id="{861223C9-C413-4B1C-9270-7CCDE101B2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r="27341"/>
          <a:stretch/>
        </p:blipFill>
        <p:spPr/>
      </p:pic>
      <p:sp>
        <p:nvSpPr>
          <p:cNvPr id="15" name="Titel 14">
            <a:extLst>
              <a:ext uri="{FF2B5EF4-FFF2-40B4-BE49-F238E27FC236}">
                <a16:creationId xmlns:a16="http://schemas.microsoft.com/office/drawing/2014/main" id="{0382D327-86D1-4C05-9B0A-B99B3AB1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619C80-1E59-4E57-A447-5E9DE2478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 –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endParaRPr lang="de-AT" noProof="0" dirty="0"/>
          </a:p>
          <a:p>
            <a:pPr lvl="1"/>
            <a:r>
              <a:rPr lang="de-AT" noProof="0" dirty="0"/>
              <a:t>At </a:t>
            </a:r>
            <a:r>
              <a:rPr lang="de-AT" noProof="0" dirty="0" err="1"/>
              <a:t>vero</a:t>
            </a:r>
            <a:r>
              <a:rPr lang="de-AT" noProof="0" dirty="0"/>
              <a:t> </a:t>
            </a:r>
            <a:r>
              <a:rPr lang="de-AT" noProof="0" dirty="0" err="1"/>
              <a:t>eos</a:t>
            </a:r>
            <a:r>
              <a:rPr lang="de-AT" noProof="0" dirty="0"/>
              <a:t> et </a:t>
            </a:r>
            <a:r>
              <a:rPr lang="de-AT" noProof="0" dirty="0" err="1"/>
              <a:t>accusam</a:t>
            </a:r>
            <a:r>
              <a:rPr lang="de-AT" noProof="0" dirty="0"/>
              <a:t> et </a:t>
            </a:r>
            <a:r>
              <a:rPr lang="de-AT" noProof="0" dirty="0" err="1"/>
              <a:t>justo</a:t>
            </a:r>
            <a:r>
              <a:rPr lang="de-AT" noProof="0" dirty="0"/>
              <a:t> </a:t>
            </a:r>
            <a:r>
              <a:rPr lang="de-AT" noProof="0" dirty="0" err="1"/>
              <a:t>duo</a:t>
            </a:r>
            <a:r>
              <a:rPr lang="de-AT" noProof="0" dirty="0"/>
              <a:t> </a:t>
            </a:r>
            <a:r>
              <a:rPr lang="de-AT" noProof="0" dirty="0" err="1"/>
              <a:t>dolores</a:t>
            </a:r>
            <a:r>
              <a:rPr lang="de-AT" noProof="0" dirty="0"/>
              <a:t> et </a:t>
            </a:r>
            <a:r>
              <a:rPr lang="de-AT" noProof="0" dirty="0" err="1"/>
              <a:t>ea</a:t>
            </a:r>
            <a:r>
              <a:rPr lang="de-AT" noProof="0" dirty="0"/>
              <a:t> </a:t>
            </a:r>
            <a:r>
              <a:rPr lang="de-AT" noProof="0" dirty="0" err="1"/>
              <a:t>rebum</a:t>
            </a:r>
            <a:r>
              <a:rPr lang="de-AT" noProof="0" dirty="0"/>
              <a:t>. 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 </a:t>
            </a:r>
          </a:p>
          <a:p>
            <a:pPr lvl="1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,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r>
              <a:rPr lang="de-AT" noProof="0" dirty="0"/>
              <a:t>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nonumy</a:t>
            </a:r>
            <a:r>
              <a:rPr lang="de-AT" noProof="0" dirty="0"/>
              <a:t> </a:t>
            </a:r>
            <a:r>
              <a:rPr lang="de-AT" noProof="0" dirty="0" err="1"/>
              <a:t>eirmod</a:t>
            </a:r>
            <a:r>
              <a:rPr lang="de-AT" noProof="0" dirty="0"/>
              <a:t> </a:t>
            </a:r>
            <a:r>
              <a:rPr lang="de-AT" noProof="0" dirty="0" err="1"/>
              <a:t>tempor</a:t>
            </a:r>
            <a:r>
              <a:rPr lang="de-AT" noProof="0" dirty="0"/>
              <a:t> </a:t>
            </a:r>
            <a:r>
              <a:rPr lang="de-AT" noProof="0" dirty="0" err="1"/>
              <a:t>invidunt</a:t>
            </a:r>
            <a:r>
              <a:rPr lang="de-AT" noProof="0" dirty="0"/>
              <a:t> </a:t>
            </a:r>
            <a:r>
              <a:rPr lang="de-AT" noProof="0" dirty="0" err="1"/>
              <a:t>ut</a:t>
            </a:r>
            <a:r>
              <a:rPr lang="de-AT" noProof="0" dirty="0"/>
              <a:t> </a:t>
            </a:r>
            <a:r>
              <a:rPr lang="de-AT" noProof="0" dirty="0" err="1"/>
              <a:t>labore</a:t>
            </a:r>
            <a:r>
              <a:rPr lang="de-AT" noProof="0" dirty="0"/>
              <a:t> et </a:t>
            </a:r>
            <a:r>
              <a:rPr lang="de-AT" noProof="0" dirty="0" err="1"/>
              <a:t>dolore</a:t>
            </a:r>
            <a:r>
              <a:rPr lang="de-AT" noProof="0" dirty="0"/>
              <a:t> magna </a:t>
            </a:r>
            <a:r>
              <a:rPr lang="de-AT" noProof="0" dirty="0" err="1"/>
              <a:t>aliquyam</a:t>
            </a:r>
            <a:r>
              <a:rPr lang="de-AT" noProof="0" dirty="0"/>
              <a:t> erat,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voluptua</a:t>
            </a:r>
            <a:r>
              <a:rPr lang="de-AT" noProof="0" dirty="0"/>
              <a:t>. </a:t>
            </a:r>
          </a:p>
          <a:p>
            <a:pPr lvl="0"/>
            <a:r>
              <a:rPr lang="de-AT" noProof="0" dirty="0"/>
              <a:t>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6D4FABB-0A14-D8F5-8A05-5867767854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53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6">
            <a:extLst>
              <a:ext uri="{FF2B5EF4-FFF2-40B4-BE49-F238E27FC236}">
                <a16:creationId xmlns:a16="http://schemas.microsoft.com/office/drawing/2014/main" id="{5EEF56F0-0D10-4998-B10A-65F79CA3B5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0" r="27350"/>
          <a:stretch/>
        </p:blipFill>
        <p:spPr/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E4396BE6-7395-4744-997E-ECA1ACCF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619C80-1E59-4E57-A447-5E9DE2478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 –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endParaRPr lang="de-AT" noProof="0" dirty="0"/>
          </a:p>
          <a:p>
            <a:pPr lvl="1"/>
            <a:r>
              <a:rPr lang="de-AT" noProof="0" dirty="0"/>
              <a:t>At </a:t>
            </a:r>
            <a:r>
              <a:rPr lang="de-AT" noProof="0" dirty="0" err="1"/>
              <a:t>vero</a:t>
            </a:r>
            <a:r>
              <a:rPr lang="de-AT" noProof="0" dirty="0"/>
              <a:t> </a:t>
            </a:r>
            <a:r>
              <a:rPr lang="de-AT" noProof="0" dirty="0" err="1"/>
              <a:t>eos</a:t>
            </a:r>
            <a:r>
              <a:rPr lang="de-AT" noProof="0" dirty="0"/>
              <a:t> et </a:t>
            </a:r>
            <a:r>
              <a:rPr lang="de-AT" noProof="0" dirty="0" err="1"/>
              <a:t>accusam</a:t>
            </a:r>
            <a:r>
              <a:rPr lang="de-AT" noProof="0" dirty="0"/>
              <a:t> et </a:t>
            </a:r>
            <a:r>
              <a:rPr lang="de-AT" noProof="0" dirty="0" err="1"/>
              <a:t>justo</a:t>
            </a:r>
            <a:r>
              <a:rPr lang="de-AT" noProof="0" dirty="0"/>
              <a:t> </a:t>
            </a:r>
            <a:r>
              <a:rPr lang="de-AT" noProof="0" dirty="0" err="1"/>
              <a:t>duo</a:t>
            </a:r>
            <a:r>
              <a:rPr lang="de-AT" noProof="0" dirty="0"/>
              <a:t> </a:t>
            </a:r>
            <a:r>
              <a:rPr lang="de-AT" noProof="0" dirty="0" err="1"/>
              <a:t>dolores</a:t>
            </a:r>
            <a:r>
              <a:rPr lang="de-AT" noProof="0" dirty="0"/>
              <a:t> et </a:t>
            </a:r>
            <a:r>
              <a:rPr lang="de-AT" noProof="0" dirty="0" err="1"/>
              <a:t>ea</a:t>
            </a:r>
            <a:r>
              <a:rPr lang="de-AT" noProof="0" dirty="0"/>
              <a:t> </a:t>
            </a:r>
            <a:r>
              <a:rPr lang="de-AT" noProof="0" dirty="0" err="1"/>
              <a:t>rebum</a:t>
            </a:r>
            <a:r>
              <a:rPr lang="de-AT" noProof="0" dirty="0"/>
              <a:t>. Stet </a:t>
            </a:r>
            <a:r>
              <a:rPr lang="de-AT" noProof="0" dirty="0" err="1"/>
              <a:t>clita</a:t>
            </a:r>
            <a:r>
              <a:rPr lang="de-AT" noProof="0" dirty="0"/>
              <a:t> </a:t>
            </a:r>
            <a:r>
              <a:rPr lang="de-AT" noProof="0" dirty="0" err="1"/>
              <a:t>kasd</a:t>
            </a:r>
            <a:r>
              <a:rPr lang="de-AT" noProof="0" dirty="0"/>
              <a:t> </a:t>
            </a:r>
            <a:r>
              <a:rPr lang="de-AT" noProof="0" dirty="0" err="1"/>
              <a:t>gubergren</a:t>
            </a:r>
            <a:r>
              <a:rPr lang="de-AT" noProof="0" dirty="0"/>
              <a:t>, </a:t>
            </a:r>
            <a:r>
              <a:rPr lang="de-AT" noProof="0" dirty="0" err="1"/>
              <a:t>no</a:t>
            </a:r>
            <a:r>
              <a:rPr lang="de-AT" noProof="0" dirty="0"/>
              <a:t> </a:t>
            </a:r>
            <a:r>
              <a:rPr lang="de-AT" noProof="0" dirty="0" err="1"/>
              <a:t>sea</a:t>
            </a:r>
            <a:r>
              <a:rPr lang="de-AT" noProof="0" dirty="0"/>
              <a:t> </a:t>
            </a:r>
            <a:r>
              <a:rPr lang="de-AT" noProof="0" dirty="0" err="1"/>
              <a:t>takimata</a:t>
            </a:r>
            <a:r>
              <a:rPr lang="de-AT" noProof="0" dirty="0"/>
              <a:t> sanctus </a:t>
            </a:r>
            <a:r>
              <a:rPr lang="de-AT" noProof="0" dirty="0" err="1"/>
              <a:t>est</a:t>
            </a:r>
            <a:r>
              <a:rPr lang="de-AT" noProof="0" dirty="0"/>
              <a:t> </a:t>
            </a:r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. </a:t>
            </a:r>
          </a:p>
          <a:p>
            <a:pPr lvl="1"/>
            <a:r>
              <a:rPr lang="de-AT" noProof="0" dirty="0" err="1"/>
              <a:t>Lorem</a:t>
            </a:r>
            <a:r>
              <a:rPr lang="de-AT" noProof="0" dirty="0"/>
              <a:t> </a:t>
            </a:r>
            <a:r>
              <a:rPr lang="de-AT" noProof="0" dirty="0" err="1"/>
              <a:t>ipsum</a:t>
            </a:r>
            <a:r>
              <a:rPr lang="de-AT" noProof="0" dirty="0"/>
              <a:t> </a:t>
            </a:r>
            <a:r>
              <a:rPr lang="de-AT" noProof="0" dirty="0" err="1"/>
              <a:t>dolor</a:t>
            </a:r>
            <a:r>
              <a:rPr lang="de-AT" noProof="0" dirty="0"/>
              <a:t> </a:t>
            </a:r>
            <a:r>
              <a:rPr lang="de-AT" noProof="0" dirty="0" err="1"/>
              <a:t>sit</a:t>
            </a:r>
            <a:r>
              <a:rPr lang="de-AT" noProof="0" dirty="0"/>
              <a:t> </a:t>
            </a:r>
            <a:r>
              <a:rPr lang="de-AT" noProof="0" dirty="0" err="1"/>
              <a:t>amet</a:t>
            </a:r>
            <a:r>
              <a:rPr lang="de-AT" noProof="0" dirty="0"/>
              <a:t>, </a:t>
            </a:r>
            <a:r>
              <a:rPr lang="de-AT" noProof="0" dirty="0" err="1"/>
              <a:t>consetetur</a:t>
            </a:r>
            <a:r>
              <a:rPr lang="de-AT" noProof="0" dirty="0"/>
              <a:t> </a:t>
            </a:r>
            <a:r>
              <a:rPr lang="de-AT" noProof="0" dirty="0" err="1"/>
              <a:t>sadipscing</a:t>
            </a:r>
            <a:r>
              <a:rPr lang="de-AT" noProof="0" dirty="0"/>
              <a:t> </a:t>
            </a:r>
            <a:r>
              <a:rPr lang="de-AT" noProof="0" dirty="0" err="1"/>
              <a:t>elitr</a:t>
            </a:r>
            <a:r>
              <a:rPr lang="de-AT" noProof="0" dirty="0"/>
              <a:t>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nonumy</a:t>
            </a:r>
            <a:r>
              <a:rPr lang="de-AT" noProof="0" dirty="0"/>
              <a:t> </a:t>
            </a:r>
            <a:r>
              <a:rPr lang="de-AT" noProof="0" dirty="0" err="1"/>
              <a:t>eirmod</a:t>
            </a:r>
            <a:r>
              <a:rPr lang="de-AT" noProof="0" dirty="0"/>
              <a:t> </a:t>
            </a:r>
            <a:r>
              <a:rPr lang="de-AT" noProof="0" dirty="0" err="1"/>
              <a:t>tempor</a:t>
            </a:r>
            <a:r>
              <a:rPr lang="de-AT" noProof="0" dirty="0"/>
              <a:t> </a:t>
            </a:r>
            <a:r>
              <a:rPr lang="de-AT" noProof="0" dirty="0" err="1"/>
              <a:t>invidunt</a:t>
            </a:r>
            <a:r>
              <a:rPr lang="de-AT" noProof="0" dirty="0"/>
              <a:t> </a:t>
            </a:r>
            <a:r>
              <a:rPr lang="de-AT" noProof="0" dirty="0" err="1"/>
              <a:t>ut</a:t>
            </a:r>
            <a:r>
              <a:rPr lang="de-AT" noProof="0" dirty="0"/>
              <a:t> </a:t>
            </a:r>
            <a:r>
              <a:rPr lang="de-AT" noProof="0" dirty="0" err="1"/>
              <a:t>labore</a:t>
            </a:r>
            <a:r>
              <a:rPr lang="de-AT" noProof="0" dirty="0"/>
              <a:t> et </a:t>
            </a:r>
            <a:r>
              <a:rPr lang="de-AT" noProof="0" dirty="0" err="1"/>
              <a:t>dolore</a:t>
            </a:r>
            <a:r>
              <a:rPr lang="de-AT" noProof="0" dirty="0"/>
              <a:t> magna </a:t>
            </a:r>
            <a:r>
              <a:rPr lang="de-AT" noProof="0" dirty="0" err="1"/>
              <a:t>aliquyam</a:t>
            </a:r>
            <a:r>
              <a:rPr lang="de-AT" noProof="0" dirty="0"/>
              <a:t> erat, sed </a:t>
            </a:r>
            <a:r>
              <a:rPr lang="de-AT" noProof="0" dirty="0" err="1"/>
              <a:t>diam</a:t>
            </a:r>
            <a:r>
              <a:rPr lang="de-AT" noProof="0" dirty="0"/>
              <a:t> </a:t>
            </a:r>
            <a:r>
              <a:rPr lang="de-AT" noProof="0" dirty="0" err="1"/>
              <a:t>voluptua</a:t>
            </a:r>
            <a:r>
              <a:rPr lang="de-AT" noProof="0" dirty="0"/>
              <a:t>. </a:t>
            </a:r>
          </a:p>
          <a:p>
            <a:pPr lvl="1"/>
            <a:r>
              <a:rPr lang="de-AT" noProof="0" dirty="0"/>
              <a:t>At </a:t>
            </a:r>
            <a:r>
              <a:rPr lang="de-AT" noProof="0" dirty="0" err="1"/>
              <a:t>vero</a:t>
            </a:r>
            <a:r>
              <a:rPr lang="de-AT" noProof="0" dirty="0"/>
              <a:t> </a:t>
            </a:r>
            <a:r>
              <a:rPr lang="de-AT" noProof="0" dirty="0" err="1"/>
              <a:t>eos</a:t>
            </a:r>
            <a:r>
              <a:rPr lang="de-AT" noProof="0" dirty="0"/>
              <a:t> et </a:t>
            </a:r>
            <a:r>
              <a:rPr lang="de-AT" noProof="0" dirty="0" err="1"/>
              <a:t>accusam</a:t>
            </a:r>
            <a:r>
              <a:rPr lang="de-AT" noProof="0" dirty="0"/>
              <a:t> et </a:t>
            </a:r>
            <a:r>
              <a:rPr lang="de-AT" noProof="0" dirty="0" err="1"/>
              <a:t>justo</a:t>
            </a:r>
            <a:r>
              <a:rPr lang="de-AT" noProof="0" dirty="0"/>
              <a:t> </a:t>
            </a:r>
            <a:r>
              <a:rPr lang="de-AT" noProof="0" dirty="0" err="1"/>
              <a:t>duo</a:t>
            </a:r>
            <a:r>
              <a:rPr lang="de-AT" noProof="0" dirty="0"/>
              <a:t> </a:t>
            </a:r>
            <a:r>
              <a:rPr lang="de-AT" noProof="0" dirty="0" err="1"/>
              <a:t>dolores</a:t>
            </a:r>
            <a:r>
              <a:rPr lang="de-AT" noProof="0" dirty="0"/>
              <a:t> et </a:t>
            </a:r>
            <a:r>
              <a:rPr lang="de-AT" noProof="0" dirty="0" err="1"/>
              <a:t>ea</a:t>
            </a:r>
            <a:r>
              <a:rPr lang="de-AT" noProof="0" dirty="0"/>
              <a:t> </a:t>
            </a:r>
            <a:r>
              <a:rPr lang="de-AT" noProof="0" dirty="0" err="1"/>
              <a:t>rebum</a:t>
            </a:r>
            <a:r>
              <a:rPr lang="de-AT" noProof="0" dirty="0"/>
              <a:t>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917C0F9-59A4-A5AF-974B-FC7F28AA17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AT" dirty="0"/>
              <a:t>© Peter Rauchecker</a:t>
            </a:r>
          </a:p>
        </p:txBody>
      </p:sp>
    </p:spTree>
    <p:extLst>
      <p:ext uri="{BB962C8B-B14F-4D97-AF65-F5344CB8AC3E}">
        <p14:creationId xmlns:p14="http://schemas.microsoft.com/office/powerpoint/2010/main" val="90347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platzhalter 6">
            <a:extLst>
              <a:ext uri="{FF2B5EF4-FFF2-40B4-BE49-F238E27FC236}">
                <a16:creationId xmlns:a16="http://schemas.microsoft.com/office/drawing/2014/main" id="{49D5B287-F9A7-4A1C-8468-176D98719E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r="14921"/>
          <a:stretch/>
        </p:blipFill>
        <p:spPr>
          <a:xfrm>
            <a:off x="0" y="1611883"/>
            <a:ext cx="4032452" cy="383746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FAE12E-031A-4D03-83A0-B2880AC273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343358-A5F5-489C-8189-5A633CFDE27F}" type="datetime1">
              <a:rPr lang="de-DE" smtClean="0"/>
              <a:pPr/>
              <a:t>07.11.2023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A5C84D-454E-4E2D-B3D9-E22C2C23FB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8" name="Campus von außen">
            <a:extLst>
              <a:ext uri="{FF2B5EF4-FFF2-40B4-BE49-F238E27FC236}">
                <a16:creationId xmlns:a16="http://schemas.microsoft.com/office/drawing/2014/main" id="{835A2598-2416-418D-8766-8BF1F9A30BC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10608"/>
          <a:stretch/>
        </p:blipFill>
        <p:spPr>
          <a:xfrm>
            <a:off x="4079774" y="1611881"/>
            <a:ext cx="4032452" cy="3837462"/>
          </a:xfrm>
        </p:spPr>
      </p:pic>
      <p:pic>
        <p:nvPicPr>
          <p:cNvPr id="59" name="Campus mit Blick auf Mensa">
            <a:extLst>
              <a:ext uri="{FF2B5EF4-FFF2-40B4-BE49-F238E27FC236}">
                <a16:creationId xmlns:a16="http://schemas.microsoft.com/office/drawing/2014/main" id="{9497A26D-13C5-47E9-B8CF-91ED4D50EB24}"/>
              </a:ext>
            </a:extLst>
          </p:cNvPr>
          <p:cNvPicPr>
            <a:picLocks noGrp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970"/>
          <a:stretch/>
        </p:blipFill>
        <p:spPr>
          <a:xfrm>
            <a:off x="8159548" y="1607762"/>
            <a:ext cx="4032452" cy="3837462"/>
          </a:xfr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533A830-DB94-1E22-7673-69772E0D8E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23792" y="5517233"/>
            <a:ext cx="3744416" cy="936103"/>
          </a:xfrm>
        </p:spPr>
        <p:txBody>
          <a:bodyPr/>
          <a:lstStyle/>
          <a:p>
            <a:endParaRPr lang="de-AT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75DAF14-6FD5-70CC-0D1B-7A8E2E68F8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18" y="5517232"/>
            <a:ext cx="3744416" cy="936103"/>
          </a:xfrm>
        </p:spPr>
        <p:txBody>
          <a:bodyPr/>
          <a:lstStyle/>
          <a:p>
            <a:endParaRPr lang="de-AT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48911BF-CB61-8114-6D0A-5F92545346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03566" y="5517231"/>
            <a:ext cx="3744416" cy="936103"/>
          </a:xfrm>
        </p:spPr>
        <p:txBody>
          <a:bodyPr/>
          <a:lstStyle/>
          <a:p>
            <a:endParaRPr lang="de-AT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5F8CB2D-553D-6038-576A-78F5D4DA1E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D5527C5B-CA9D-8A94-0CDF-D85C32C898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F4BDFBF-BA4B-EEC2-D955-F2D8B5863B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77069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FH St. Pölten_PPT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19f168-7be1-41b9-a3f3-7477d3a2e730" xsi:nil="true"/>
    <lcf76f155ced4ddcb4097134ff3c332f xmlns="cba9c3cc-53a5-4f5e-8f78-48778ccaf2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1828940120442AA1DDC83EAB68F9A" ma:contentTypeVersion="18" ma:contentTypeDescription="Create a new document." ma:contentTypeScope="" ma:versionID="6536acdf78bd648c200b535b4089ebdc">
  <xsd:schema xmlns:xsd="http://www.w3.org/2001/XMLSchema" xmlns:xs="http://www.w3.org/2001/XMLSchema" xmlns:p="http://schemas.microsoft.com/office/2006/metadata/properties" xmlns:ns2="cba9c3cc-53a5-4f5e-8f78-48778ccaf2b4" xmlns:ns3="e619f168-7be1-41b9-a3f3-7477d3a2e730" targetNamespace="http://schemas.microsoft.com/office/2006/metadata/properties" ma:root="true" ma:fieldsID="cfbe8f95e3881a1c0ff002ddbae4e661" ns2:_="" ns3:_="">
    <xsd:import namespace="cba9c3cc-53a5-4f5e-8f78-48778ccaf2b4"/>
    <xsd:import namespace="e619f168-7be1-41b9-a3f3-7477d3a2e7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9c3cc-53a5-4f5e-8f78-48778ccaf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9f168-7be1-41b9-a3f3-7477d3a2e7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940235a-f2ca-4987-8813-fc1ac4008b4b}" ma:internalName="TaxCatchAll" ma:showField="CatchAllData" ma:web="e619f168-7be1-41b9-a3f3-7477d3a2e7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A7B20-5A81-49E6-BB93-52F026C65F00}">
  <ds:schemaRefs>
    <ds:schemaRef ds:uri="http://purl.org/dc/dcmitype/"/>
    <ds:schemaRef ds:uri="http://schemas.microsoft.com/office/infopath/2007/PartnerControls"/>
    <ds:schemaRef ds:uri="87e64832-98cb-4ba9-b26f-8c61b2f5fd2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68e5096c-71ed-47fc-bec9-ad24c088144c"/>
    <ds:schemaRef ds:uri="http://www.w3.org/XML/1998/namespace"/>
    <ds:schemaRef ds:uri="e619f168-7be1-41b9-a3f3-7477d3a2e730"/>
    <ds:schemaRef ds:uri="cba9c3cc-53a5-4f5e-8f78-48778ccaf2b4"/>
  </ds:schemaRefs>
</ds:datastoreItem>
</file>

<file path=customXml/itemProps2.xml><?xml version="1.0" encoding="utf-8"?>
<ds:datastoreItem xmlns:ds="http://schemas.openxmlformats.org/officeDocument/2006/customXml" ds:itemID="{87699012-4194-40B3-8A4D-955F35DEC1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B45E0B-26B1-4786-AB1E-91724AA56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9c3cc-53a5-4f5e-8f78-48778ccaf2b4"/>
    <ds:schemaRef ds:uri="e619f168-7be1-41b9-a3f3-7477d3a2e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Breitbild</PresentationFormat>
  <Paragraphs>40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Segoe UI</vt:lpstr>
      <vt:lpstr>Larissa</vt:lpstr>
      <vt:lpstr>Titel der Präsentation</vt:lpstr>
      <vt:lpstr>Titel der Präsentation</vt:lpstr>
      <vt:lpstr>Titel der Präsentation</vt:lpstr>
      <vt:lpstr>Titel der Präsentation</vt:lpstr>
      <vt:lpstr>Titel der Folie</vt:lpstr>
      <vt:lpstr>Titel der Folie</vt:lpstr>
      <vt:lpstr>Titel der Folie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Susanne</dc:creator>
  <cp:lastModifiedBy>Carina Ratzer</cp:lastModifiedBy>
  <cp:revision>75</cp:revision>
  <cp:lastPrinted>2022-04-27T09:18:16Z</cp:lastPrinted>
  <dcterms:created xsi:type="dcterms:W3CDTF">2015-03-18T21:46:42Z</dcterms:created>
  <dcterms:modified xsi:type="dcterms:W3CDTF">2023-11-07T12:46:44Z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0x0101000CE6BB26DCD44B4D9C30D829B3C1FB01</vt:lpwstr>
  </property>
  <property fmtid="{D5CDD505-2E9C-101B-9397-08002B2CF9AE}" pid="3" name="MediaServiceImageTags">
    <vt:lpwstr/>
  </property>
</Properties>
</file>