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6" d="100"/>
          <a:sy n="26" d="100"/>
        </p:scale>
        <p:origin x="30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a Ratzer" userId="346ca9c6-e3de-44d1-987d-ba67d81a7c62" providerId="ADAL" clId="{173FF619-48F4-4560-AE11-442D5B2DB067}"/>
    <pc:docChg chg="modSld">
      <pc:chgData name="Carina Ratzer" userId="346ca9c6-e3de-44d1-987d-ba67d81a7c62" providerId="ADAL" clId="{173FF619-48F4-4560-AE11-442D5B2DB067}" dt="2023-11-07T12:56:22.431" v="18" actId="20577"/>
      <pc:docMkLst>
        <pc:docMk/>
      </pc:docMkLst>
      <pc:sldChg chg="modSp mod">
        <pc:chgData name="Carina Ratzer" userId="346ca9c6-e3de-44d1-987d-ba67d81a7c62" providerId="ADAL" clId="{173FF619-48F4-4560-AE11-442D5B2DB067}" dt="2023-11-07T12:56:22.431" v="18" actId="20577"/>
        <pc:sldMkLst>
          <pc:docMk/>
          <pc:sldMk cId="2343245963" sldId="258"/>
        </pc:sldMkLst>
        <pc:spChg chg="mod">
          <ac:chgData name="Carina Ratzer" userId="346ca9c6-e3de-44d1-987d-ba67d81a7c62" providerId="ADAL" clId="{173FF619-48F4-4560-AE11-442D5B2DB067}" dt="2023-11-07T12:56:22.431" v="18" actId="20577"/>
          <ac:spMkLst>
            <pc:docMk/>
            <pc:sldMk cId="2343245963" sldId="258"/>
            <ac:spMk id="7" creationId="{DC8104B0-A078-0AEF-34C0-5D7D1064F95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52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94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36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493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96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1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46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289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311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42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82D9DF3C-FCED-965D-E669-0AFD4AC62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" y="0"/>
            <a:ext cx="21382841" cy="30275213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38" y="16002000"/>
            <a:ext cx="6119791" cy="6018557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FD66E5-4126-737D-9B45-887630658F0B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7631916" y="16002000"/>
            <a:ext cx="6119791" cy="6018557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DC2FC84D-DFD8-F540-E028-3B5DC1415505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14699796" y="15969341"/>
            <a:ext cx="6119791" cy="6018557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5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751D7-489E-4601-8A50-87929BFDA623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7225E-D45C-4D3F-AF40-2D9323E3C1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81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>
            <a:extLst>
              <a:ext uri="{FF2B5EF4-FFF2-40B4-BE49-F238E27FC236}">
                <a16:creationId xmlns:a16="http://schemas.microsoft.com/office/drawing/2014/main" id="{9D0977A2-2BA5-A521-2E16-48FB4D986C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038" y="19071772"/>
            <a:ext cx="6119791" cy="6018557"/>
          </a:xfrm>
        </p:spPr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8C9F73C5-0EF0-9B1C-E85A-F751E97CFCC4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631916" y="19071772"/>
            <a:ext cx="6119791" cy="6018557"/>
          </a:xfrm>
        </p:spPr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4BAF4B01-72C2-8DF8-0D40-A9708EC7D115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4699796" y="19039113"/>
            <a:ext cx="6119791" cy="6018557"/>
          </a:xfrm>
        </p:spPr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C8104B0-A078-0AEF-34C0-5D7D1064F95B}"/>
              </a:ext>
            </a:extLst>
          </p:cNvPr>
          <p:cNvSpPr txBox="1"/>
          <p:nvPr/>
        </p:nvSpPr>
        <p:spPr>
          <a:xfrm>
            <a:off x="3752169" y="26060400"/>
            <a:ext cx="138792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de-DE" sz="5400" b="0" i="0" u="none" strike="noStrike" baseline="30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Connecting</a:t>
            </a:r>
            <a:r>
              <a:rPr lang="de-DE" sz="5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Research</a:t>
            </a:r>
          </a:p>
          <a:p>
            <a:pPr marR="0" algn="ctr" rtl="0"/>
            <a:r>
              <a:rPr lang="de-DE" sz="5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Forschungsforum der österreichischen Fachhochschulen</a:t>
            </a:r>
          </a:p>
          <a:p>
            <a:pPr marR="0" algn="ctr" rtl="0"/>
            <a:r>
              <a:rPr lang="en-US" sz="5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17.–18. April 2024 | IMC Krems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F6143FA-9924-9B9A-1D7B-7AF4FDC612F2}"/>
              </a:ext>
            </a:extLst>
          </p:cNvPr>
          <p:cNvSpPr txBox="1"/>
          <p:nvPr/>
        </p:nvSpPr>
        <p:spPr>
          <a:xfrm>
            <a:off x="3298371" y="6074229"/>
            <a:ext cx="15316200" cy="3088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de-DE" sz="5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 XX</a:t>
            </a:r>
          </a:p>
          <a:p>
            <a:pPr marR="0" algn="ctr" rtl="0"/>
            <a:endParaRPr lang="de-DE" sz="5400" b="0" i="0" u="none" strike="noStrike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algn="ctr" rtl="0"/>
            <a:r>
              <a:rPr lang="de-DE" sz="13000" b="1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 des Posters</a:t>
            </a:r>
            <a:endParaRPr lang="de-DE" sz="13000" b="0" i="0" u="none" strike="noStrike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algn="ctr" rtl="0"/>
            <a:r>
              <a:rPr lang="de-DE" sz="5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Autor*in + </a:t>
            </a:r>
            <a:r>
              <a:rPr lang="de-DE" sz="5400" b="0" i="0" u="none" strike="noStrike" baseline="30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Affilliation</a:t>
            </a:r>
            <a:endParaRPr lang="de-DE" sz="5400" b="0" i="0" u="none" strike="noStrike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B53C3CB-8693-63EF-DD45-8E93D76BFFAA}"/>
              </a:ext>
            </a:extLst>
          </p:cNvPr>
          <p:cNvSpPr txBox="1"/>
          <p:nvPr/>
        </p:nvSpPr>
        <p:spPr>
          <a:xfrm>
            <a:off x="564038" y="11810999"/>
            <a:ext cx="61197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Hintergrund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Forschungsfrage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Ergebnisse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Referenzen</a:t>
            </a:r>
          </a:p>
        </p:txBody>
      </p:sp>
    </p:spTree>
    <p:extLst>
      <p:ext uri="{BB962C8B-B14F-4D97-AF65-F5344CB8AC3E}">
        <p14:creationId xmlns:p14="http://schemas.microsoft.com/office/powerpoint/2010/main" val="2343245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19f168-7be1-41b9-a3f3-7477d3a2e730" xsi:nil="true"/>
    <lcf76f155ced4ddcb4097134ff3c332f xmlns="cba9c3cc-53a5-4f5e-8f78-48778ccaf2b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B1828940120442AA1DDC83EAB68F9A" ma:contentTypeVersion="18" ma:contentTypeDescription="Create a new document." ma:contentTypeScope="" ma:versionID="6536acdf78bd648c200b535b4089ebdc">
  <xsd:schema xmlns:xsd="http://www.w3.org/2001/XMLSchema" xmlns:xs="http://www.w3.org/2001/XMLSchema" xmlns:p="http://schemas.microsoft.com/office/2006/metadata/properties" xmlns:ns2="cba9c3cc-53a5-4f5e-8f78-48778ccaf2b4" xmlns:ns3="e619f168-7be1-41b9-a3f3-7477d3a2e730" targetNamespace="http://schemas.microsoft.com/office/2006/metadata/properties" ma:root="true" ma:fieldsID="cfbe8f95e3881a1c0ff002ddbae4e661" ns2:_="" ns3:_="">
    <xsd:import namespace="cba9c3cc-53a5-4f5e-8f78-48778ccaf2b4"/>
    <xsd:import namespace="e619f168-7be1-41b9-a3f3-7477d3a2e7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a9c3cc-53a5-4f5e-8f78-48778ccaf2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16438b7-21d0-4069-86e7-cecdf0f7fc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9f168-7be1-41b9-a3f3-7477d3a2e73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940235a-f2ca-4987-8813-fc1ac4008b4b}" ma:internalName="TaxCatchAll" ma:showField="CatchAllData" ma:web="e619f168-7be1-41b9-a3f3-7477d3a2e7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D15962-7D7B-4346-A395-DB76D46538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FB22C8-1F71-4C22-8A77-C47F02723394}">
  <ds:schemaRefs>
    <ds:schemaRef ds:uri="http://schemas.microsoft.com/office/2006/metadata/properties"/>
    <ds:schemaRef ds:uri="http://schemas.microsoft.com/office/infopath/2007/PartnerControls"/>
    <ds:schemaRef ds:uri="e619f168-7be1-41b9-a3f3-7477d3a2e730"/>
    <ds:schemaRef ds:uri="cba9c3cc-53a5-4f5e-8f78-48778ccaf2b4"/>
  </ds:schemaRefs>
</ds:datastoreItem>
</file>

<file path=customXml/itemProps3.xml><?xml version="1.0" encoding="utf-8"?>
<ds:datastoreItem xmlns:ds="http://schemas.openxmlformats.org/officeDocument/2006/customXml" ds:itemID="{AA15A30F-013A-4B1A-8742-9FDD1A8914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a9c3cc-53a5-4f5e-8f78-48778ccaf2b4"/>
    <ds:schemaRef ds:uri="e619f168-7be1-41b9-a3f3-7477d3a2e7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Permoser Gabriele</dc:creator>
  <cp:lastModifiedBy>Carina Ratzer</cp:lastModifiedBy>
  <cp:revision>2</cp:revision>
  <dcterms:created xsi:type="dcterms:W3CDTF">2023-02-17T18:19:56Z</dcterms:created>
  <dcterms:modified xsi:type="dcterms:W3CDTF">2023-11-07T12:56:36Z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0x010100DE0153126098BC47A363213C510EB7C5</vt:lpwstr>
  </property>
  <property fmtid="{D5CDD505-2E9C-101B-9397-08002B2CF9AE}" pid="3" name="TaxKeyword">
    <vt:lpwstr/>
  </property>
  <property fmtid="{D5CDD505-2E9C-101B-9397-08002B2CF9AE}" pid="4" name="MediaServiceImageTags">
    <vt:lpwstr/>
  </property>
</Properties>
</file>